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30" r:id="rId2"/>
    <p:sldId id="279" r:id="rId3"/>
    <p:sldId id="392" r:id="rId4"/>
    <p:sldId id="323" r:id="rId5"/>
    <p:sldId id="388" r:id="rId6"/>
    <p:sldId id="357" r:id="rId7"/>
    <p:sldId id="358" r:id="rId8"/>
    <p:sldId id="389" r:id="rId9"/>
    <p:sldId id="311" r:id="rId10"/>
    <p:sldId id="390" r:id="rId11"/>
    <p:sldId id="393" r:id="rId12"/>
    <p:sldId id="380" r:id="rId13"/>
    <p:sldId id="373" r:id="rId14"/>
    <p:sldId id="391" r:id="rId15"/>
    <p:sldId id="394" r:id="rId16"/>
    <p:sldId id="372" r:id="rId17"/>
    <p:sldId id="331" r:id="rId18"/>
    <p:sldId id="395" r:id="rId19"/>
    <p:sldId id="359" r:id="rId20"/>
    <p:sldId id="396" r:id="rId21"/>
    <p:sldId id="347" r:id="rId22"/>
    <p:sldId id="348" r:id="rId23"/>
    <p:sldId id="349" r:id="rId24"/>
    <p:sldId id="350" r:id="rId25"/>
    <p:sldId id="379" r:id="rId26"/>
    <p:sldId id="381" r:id="rId27"/>
    <p:sldId id="332" r:id="rId28"/>
    <p:sldId id="363" r:id="rId29"/>
    <p:sldId id="364" r:id="rId30"/>
    <p:sldId id="333" r:id="rId31"/>
    <p:sldId id="360" r:id="rId32"/>
    <p:sldId id="361" r:id="rId33"/>
    <p:sldId id="384" r:id="rId34"/>
    <p:sldId id="382" r:id="rId35"/>
    <p:sldId id="334" r:id="rId36"/>
    <p:sldId id="365" r:id="rId37"/>
    <p:sldId id="366" r:id="rId38"/>
    <p:sldId id="369" r:id="rId39"/>
    <p:sldId id="335" r:id="rId40"/>
    <p:sldId id="374" r:id="rId41"/>
    <p:sldId id="375" r:id="rId42"/>
    <p:sldId id="383" r:id="rId43"/>
    <p:sldId id="376" r:id="rId44"/>
    <p:sldId id="377" r:id="rId45"/>
    <p:sldId id="378" r:id="rId46"/>
    <p:sldId id="336" r:id="rId47"/>
    <p:sldId id="351" r:id="rId48"/>
    <p:sldId id="352" r:id="rId49"/>
    <p:sldId id="353" r:id="rId50"/>
    <p:sldId id="354" r:id="rId51"/>
    <p:sldId id="355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85" r:id="rId62"/>
    <p:sldId id="386" r:id="rId63"/>
    <p:sldId id="387" r:id="rId64"/>
    <p:sldId id="276" r:id="rId6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1"/>
    <a:srgbClr val="FF3300"/>
    <a:srgbClr val="FF99CC"/>
    <a:srgbClr val="00CCFF"/>
    <a:srgbClr val="C1EAFF"/>
    <a:srgbClr val="16A086"/>
    <a:srgbClr val="5AD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9" autoAdjust="0"/>
    <p:restoredTop sz="96559" autoAdjust="0"/>
  </p:normalViewPr>
  <p:slideViewPr>
    <p:cSldViewPr snapToGrid="0">
      <p:cViewPr varScale="1">
        <p:scale>
          <a:sx n="116" d="100"/>
          <a:sy n="116" d="100"/>
        </p:scale>
        <p:origin x="822" y="96"/>
      </p:cViewPr>
      <p:guideLst>
        <p:guide orient="horz" pos="2160"/>
        <p:guide pos="3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8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67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44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7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8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33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2022-08-19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1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92" b="1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sz="1192" b="1" dirty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sz="1192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73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2" y="692156"/>
            <a:ext cx="9359900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733" b="1" baseline="0">
                <a:latin typeface="Arial" pitchFamily="34" charset="0"/>
                <a:ea typeface="맑은 고딕" pitchFamily="50" charset="-127"/>
              </a:defRPr>
            </a:lvl1pPr>
            <a:lvl2pPr marL="385227" indent="-187454">
              <a:buFont typeface="Wingdings" pitchFamily="2" charset="2"/>
              <a:buChar char="§"/>
              <a:defRPr sz="1733" b="1"/>
            </a:lvl2pPr>
            <a:lvl3pPr marL="583000" indent="-197774">
              <a:buFont typeface="Arial" pitchFamily="34" charset="0"/>
              <a:buChar char="•"/>
              <a:defRPr sz="1733" b="1"/>
            </a:lvl3pPr>
            <a:lvl4pPr marL="780771" indent="-197774">
              <a:defRPr sz="1733" b="1"/>
            </a:lvl4pPr>
            <a:lvl5pPr marL="966505" indent="-185734">
              <a:defRPr sz="1733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</p:spPr>
        <p:txBody>
          <a:bodyPr lIns="0" tIns="0" rIns="0" bIns="0" anchor="t"/>
          <a:lstStyle>
            <a:lvl1pPr marL="385227" indent="-385227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eriod"/>
              <a:defRPr sz="1950" b="1" baseline="0">
                <a:latin typeface="Arial" pitchFamily="34" charset="0"/>
                <a:ea typeface="맑은 고딕" pitchFamily="50" charset="-127"/>
              </a:defRPr>
            </a:lvl1pPr>
            <a:lvl2pPr marL="567521" indent="-276882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arenR"/>
              <a:defRPr sz="1950" b="1" baseline="0">
                <a:latin typeface="Arial" pitchFamily="34" charset="0"/>
                <a:ea typeface="맑은 고딕" pitchFamily="50" charset="-127"/>
              </a:defRPr>
            </a:lvl2pPr>
            <a:lvl3pPr marL="873638" indent="-290640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ea"/>
              <a:buAutoNum type="circleNumDbPlain"/>
              <a:defRPr sz="1950" b="1" baseline="0">
                <a:latin typeface="Arial" pitchFamily="34" charset="0"/>
                <a:ea typeface="맑은 고딕" pitchFamily="50" charset="-127"/>
              </a:defRPr>
            </a:lvl3pPr>
            <a:lvl4pPr marL="1071411" indent="-19777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4pPr>
            <a:lvl5pPr marL="1258864" indent="-18745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958900"/>
              </p:ext>
            </p:extLst>
          </p:nvPr>
        </p:nvGraphicFramePr>
        <p:xfrm>
          <a:off x="273051" y="908730"/>
          <a:ext cx="9347023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2019.06.01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742952" y="21336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742952" y="38862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167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517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63714" y="2317754"/>
            <a:ext cx="6894740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9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1_Cov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sz="21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1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5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  <p:sldLayoutId id="2147483658" r:id="rId9"/>
  </p:sldLayoutIdLst>
  <p:hf sldNum="0" hdr="0" ftr="0" dt="0"/>
  <p:txStyles>
    <p:titleStyle>
      <a:lvl1pPr algn="l" defTabSz="990581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6" indent="-247646" algn="l" defTabSz="990581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36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27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518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810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10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9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8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7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8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73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64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5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37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28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5.jpg"/><Relationship Id="rId7" Type="http://schemas.openxmlformats.org/officeDocument/2006/relationships/image" Target="../media/image2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2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lvl="0" algn="r">
              <a:buClr>
                <a:schemeClr val="dk1"/>
              </a:buClr>
              <a:buSzPts val="4333"/>
            </a:pPr>
            <a:r>
              <a:rPr lang="ko-KR" altLang="en-US" sz="4333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화면 </a:t>
            </a:r>
            <a:r>
              <a:rPr lang="ko-KR" altLang="en-US" sz="4333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설계서</a:t>
            </a:r>
            <a:endParaRPr dirty="0"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177136" y="4653136"/>
            <a:ext cx="3102003" cy="114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dirty="0"/>
              <a:t>1</a:t>
            </a:r>
            <a:r>
              <a:rPr lang="ko-KR" dirty="0" smtClean="0"/>
              <a:t>팀</a:t>
            </a:r>
            <a:endParaRPr lang="en-US" altLang="ko-KR" dirty="0" smtClean="0"/>
          </a:p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altLang="en-US" dirty="0" err="1" smtClean="0"/>
              <a:t>강주영</a:t>
            </a:r>
            <a:r>
              <a:rPr lang="en-US" altLang="ko-KR" dirty="0" smtClean="0"/>
              <a:t>,</a:t>
            </a:r>
            <a:r>
              <a:rPr lang="ko-KR" altLang="en-US" dirty="0" smtClean="0"/>
              <a:t>박지훈</a:t>
            </a:r>
            <a:r>
              <a:rPr lang="en-US" altLang="ko-KR" dirty="0" smtClean="0"/>
              <a:t>,</a:t>
            </a:r>
            <a:r>
              <a:rPr lang="ko-KR" altLang="en-US" dirty="0" smtClean="0"/>
              <a:t>신현우</a:t>
            </a:r>
            <a:r>
              <a:rPr lang="en-US" altLang="ko-KR" dirty="0" smtClean="0"/>
              <a:t>,</a:t>
            </a:r>
          </a:p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altLang="en-US" dirty="0" smtClean="0"/>
              <a:t>이승준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이재진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정상은</a:t>
            </a:r>
            <a:endParaRPr dirty="0"/>
          </a:p>
        </p:txBody>
      </p:sp>
      <p:sp>
        <p:nvSpPr>
          <p:cNvPr id="56" name="Google Shape;56;p10"/>
          <p:cNvSpPr txBox="1"/>
          <p:nvPr/>
        </p:nvSpPr>
        <p:spPr>
          <a:xfrm>
            <a:off x="4668204" y="345308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rPr lang="ko-KR" altLang="en-US" sz="1733" dirty="0" err="1" smtClean="0">
                <a:solidFill>
                  <a:schemeClr val="dk1"/>
                </a:solidFill>
              </a:rPr>
              <a:t>시스템명</a:t>
            </a:r>
            <a:r>
              <a:rPr lang="ko-KR" altLang="en-US" sz="1733" dirty="0" smtClean="0">
                <a:solidFill>
                  <a:schemeClr val="dk1"/>
                </a:solidFill>
              </a:rPr>
              <a:t> </a:t>
            </a:r>
            <a:r>
              <a:rPr lang="en-US" altLang="ko-KR" sz="1733" dirty="0" smtClean="0">
                <a:solidFill>
                  <a:schemeClr val="dk1"/>
                </a:solidFill>
              </a:rPr>
              <a:t>: Heal-lo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7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003578" y="5654426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64776" y="549792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003578" y="1283698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64776" y="112720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1003579" y="2376987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64776" y="222049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003579" y="340360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64776" y="324711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003579" y="4471299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64776" y="4314802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634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" y="3981746"/>
            <a:ext cx="6986326" cy="2466827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1195" y="6430556"/>
            <a:ext cx="6986326" cy="277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1195" y="3141619"/>
            <a:ext cx="6986326" cy="2775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" y="692809"/>
            <a:ext cx="6986326" cy="246682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 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헤더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2254" y="316246"/>
            <a:ext cx="2135144" cy="627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80" dirty="0"/>
              <a:t>가로 길이 최대 </a:t>
            </a:r>
            <a:r>
              <a:rPr lang="en-US" altLang="ko-KR" sz="980" dirty="0"/>
              <a:t>: 1200px</a:t>
            </a:r>
          </a:p>
          <a:p>
            <a:r>
              <a:rPr lang="ko-KR" altLang="en-US" sz="980" dirty="0"/>
              <a:t>세로 길이 최대 </a:t>
            </a:r>
            <a:r>
              <a:rPr lang="en-US" altLang="ko-KR" sz="980" dirty="0"/>
              <a:t>:</a:t>
            </a:r>
            <a:r>
              <a:rPr lang="ko-KR" altLang="en-US" sz="980" dirty="0"/>
              <a:t> </a:t>
            </a:r>
            <a:r>
              <a:rPr lang="ko-KR" altLang="en-US" sz="980" dirty="0" err="1"/>
              <a:t>제한없음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[1] </a:t>
            </a:r>
            <a:r>
              <a:rPr lang="ko-KR" altLang="en-US" sz="980" b="1" dirty="0" smtClean="0"/>
              <a:t>배너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등록된 </a:t>
            </a:r>
            <a:r>
              <a:rPr lang="ko-KR" altLang="en-US" sz="980" dirty="0"/>
              <a:t>영상 자동 재생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[2] </a:t>
            </a:r>
            <a:r>
              <a:rPr lang="ko-KR" altLang="en-US" sz="980" b="1" dirty="0"/>
              <a:t>홈 </a:t>
            </a:r>
            <a:r>
              <a:rPr lang="ko-KR" altLang="en-US" sz="980" b="1" dirty="0" smtClean="0"/>
              <a:t>버튼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홈으로 복귀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[3] </a:t>
            </a:r>
            <a:r>
              <a:rPr lang="ko-KR" altLang="en-US" sz="980" b="1" dirty="0" smtClean="0"/>
              <a:t>메뉴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사이트 </a:t>
            </a:r>
            <a:r>
              <a:rPr lang="ko-KR" altLang="en-US" sz="980" dirty="0" err="1" smtClean="0"/>
              <a:t>맵을</a:t>
            </a:r>
            <a:r>
              <a:rPr lang="ko-KR" altLang="en-US" sz="980" dirty="0" smtClean="0"/>
              <a:t> </a:t>
            </a:r>
            <a:r>
              <a:rPr lang="ko-KR" altLang="en-US" sz="980" dirty="0"/>
              <a:t>드롭 아웃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[4] </a:t>
            </a:r>
            <a:r>
              <a:rPr lang="ko-KR" altLang="en-US" sz="980" b="1" dirty="0" smtClean="0"/>
              <a:t>로그인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로그인 화면으로 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[5] </a:t>
            </a:r>
            <a:r>
              <a:rPr lang="ko-KR" altLang="en-US" sz="980" b="1" dirty="0" smtClean="0"/>
              <a:t>회원가입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회원가입 화면으로 이동</a:t>
            </a:r>
            <a:endParaRPr lang="en-US" altLang="ko-KR" sz="980" dirty="0"/>
          </a:p>
          <a:p>
            <a:pPr marL="139303" indent="-139303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/>
              <a:t>[6] ID/PW </a:t>
            </a:r>
            <a:r>
              <a:rPr lang="ko-KR" altLang="en-US" sz="980" b="1" dirty="0" smtClean="0"/>
              <a:t>찾기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아이디</a:t>
            </a:r>
            <a:r>
              <a:rPr lang="en-US" altLang="ko-KR" sz="980" dirty="0"/>
              <a:t>,</a:t>
            </a:r>
            <a:r>
              <a:rPr lang="ko-KR" altLang="en-US" sz="980" dirty="0"/>
              <a:t>비밀번호 찾기 화면으로 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[7] </a:t>
            </a:r>
            <a:r>
              <a:rPr lang="ko-KR" altLang="en-US" sz="980" b="1" dirty="0" smtClean="0"/>
              <a:t>로그아웃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로그아웃</a:t>
            </a:r>
            <a:endParaRPr lang="en-US" altLang="ko-KR" sz="980" dirty="0"/>
          </a:p>
          <a:p>
            <a:pPr marL="139303" indent="-139303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/>
              <a:t>[8] </a:t>
            </a:r>
            <a:r>
              <a:rPr lang="ko-KR" altLang="en-US" sz="980" b="1" dirty="0" err="1" smtClean="0"/>
              <a:t>마이페이지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</a:t>
            </a:r>
            <a:r>
              <a:rPr lang="ko-KR" altLang="en-US" sz="980" dirty="0" err="1"/>
              <a:t>마이페이지</a:t>
            </a:r>
            <a:r>
              <a:rPr lang="ko-KR" altLang="en-US" sz="980" dirty="0"/>
              <a:t> 화면으로 이동</a:t>
            </a:r>
            <a:endParaRPr lang="en-US" altLang="ko-KR" sz="980" dirty="0"/>
          </a:p>
          <a:p>
            <a:pPr marL="139303" indent="-139303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/>
              <a:t>[9] </a:t>
            </a:r>
            <a:r>
              <a:rPr lang="ko-KR" altLang="en-US" sz="980" b="1" dirty="0" err="1" smtClean="0"/>
              <a:t>즐겨찾기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</a:t>
            </a:r>
            <a:r>
              <a:rPr lang="ko-KR" altLang="en-US" sz="980" dirty="0"/>
              <a:t>시 </a:t>
            </a:r>
            <a:r>
              <a:rPr lang="ko-KR" altLang="en-US" sz="980" dirty="0" err="1" smtClean="0"/>
              <a:t>즐겨찾기</a:t>
            </a:r>
            <a:r>
              <a:rPr lang="ko-KR" altLang="en-US" sz="980" dirty="0" smtClean="0"/>
              <a:t> 목록 </a:t>
            </a:r>
            <a:r>
              <a:rPr lang="ko-KR" altLang="en-US" sz="980" dirty="0"/>
              <a:t>화면으로 이동</a:t>
            </a:r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</p:txBody>
      </p:sp>
      <p:sp>
        <p:nvSpPr>
          <p:cNvPr id="5" name="타원 4"/>
          <p:cNvSpPr/>
          <p:nvPr/>
        </p:nvSpPr>
        <p:spPr>
          <a:xfrm>
            <a:off x="563189" y="792179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6932" y="3664911"/>
            <a:ext cx="7576752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" y="364923"/>
            <a:ext cx="946998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80" b="1" dirty="0"/>
              <a:t>로그인 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" y="3731127"/>
            <a:ext cx="987161" cy="2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80" b="1" dirty="0"/>
              <a:t>로그인 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4330" y="1398941"/>
            <a:ext cx="290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F39C11"/>
                </a:solidFill>
                <a:latin typeface="Bahnschrift" panose="020B0502040204020203" pitchFamily="34" charset="0"/>
              </a:rPr>
              <a:t>Heal-lo</a:t>
            </a:r>
            <a:endParaRPr lang="ko-KR" altLang="en-US" sz="6000" b="1" dirty="0">
              <a:solidFill>
                <a:srgbClr val="F39C1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8315" y="2264424"/>
            <a:ext cx="2916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: Healthy location</a:t>
            </a:r>
            <a:endParaRPr lang="ko-KR" altLang="en-US" sz="2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330" y="1155754"/>
            <a:ext cx="37209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</a:rPr>
              <a:t>나만의 건강한 장소</a:t>
            </a:r>
            <a:r>
              <a:rPr lang="en-US" altLang="ko-KR" sz="1700" dirty="0" smtClean="0">
                <a:solidFill>
                  <a:schemeClr val="bg1"/>
                </a:solidFill>
              </a:rPr>
              <a:t>, 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헬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로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!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8696" y="161234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25" name="타원 24"/>
          <p:cNvSpPr/>
          <p:nvPr/>
        </p:nvSpPr>
        <p:spPr>
          <a:xfrm>
            <a:off x="824330" y="281220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26" name="타원 25"/>
          <p:cNvSpPr/>
          <p:nvPr/>
        </p:nvSpPr>
        <p:spPr>
          <a:xfrm>
            <a:off x="5472336" y="286527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  <p:sp>
        <p:nvSpPr>
          <p:cNvPr id="27" name="타원 26"/>
          <p:cNvSpPr/>
          <p:nvPr/>
        </p:nvSpPr>
        <p:spPr>
          <a:xfrm>
            <a:off x="6076161" y="286611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28" name="타원 27"/>
          <p:cNvSpPr/>
          <p:nvPr/>
        </p:nvSpPr>
        <p:spPr>
          <a:xfrm>
            <a:off x="6734014" y="2867587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  <p:sp>
        <p:nvSpPr>
          <p:cNvPr id="29" name="타원 28"/>
          <p:cNvSpPr/>
          <p:nvPr/>
        </p:nvSpPr>
        <p:spPr>
          <a:xfrm>
            <a:off x="5472335" y="616027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7</a:t>
            </a:r>
            <a:endParaRPr lang="ko-KR" altLang="en-US" sz="1463" dirty="0"/>
          </a:p>
        </p:txBody>
      </p:sp>
      <p:sp>
        <p:nvSpPr>
          <p:cNvPr id="30" name="TextBox 29"/>
          <p:cNvSpPr txBox="1"/>
          <p:nvPr/>
        </p:nvSpPr>
        <p:spPr>
          <a:xfrm>
            <a:off x="5335440" y="3187212"/>
            <a:ext cx="2072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로그인 </a:t>
            </a:r>
            <a:r>
              <a:rPr lang="en-US" altLang="ko-KR" sz="1000" b="1" dirty="0" smtClean="0"/>
              <a:t>| </a:t>
            </a:r>
            <a:r>
              <a:rPr lang="ko-KR" altLang="en-US" sz="1000" b="1" dirty="0" smtClean="0"/>
              <a:t>회원가입 </a:t>
            </a:r>
            <a:r>
              <a:rPr lang="en-US" altLang="ko-KR" sz="1000" b="1" dirty="0" smtClean="0"/>
              <a:t>| ID/PW </a:t>
            </a:r>
            <a:r>
              <a:rPr lang="ko-KR" altLang="en-US" sz="1000" b="1" dirty="0" smtClean="0"/>
              <a:t>찾기</a:t>
            </a:r>
            <a:endParaRPr lang="ko-KR" altLang="en-US" sz="1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259312" y="6466930"/>
            <a:ext cx="2330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945974" y="3225441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45974" y="3303701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45974" y="3365484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4330" y="4687878"/>
            <a:ext cx="290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F39C11"/>
                </a:solidFill>
                <a:latin typeface="Bahnschrift" panose="020B0502040204020203" pitchFamily="34" charset="0"/>
              </a:rPr>
              <a:t>Heal-lo</a:t>
            </a:r>
            <a:endParaRPr lang="ko-KR" altLang="en-US" sz="6000" b="1" dirty="0">
              <a:solidFill>
                <a:srgbClr val="F39C11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8315" y="5553361"/>
            <a:ext cx="29169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: Healthy location</a:t>
            </a:r>
            <a:endParaRPr lang="ko-KR" altLang="en-US" sz="21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4330" y="4444691"/>
            <a:ext cx="37209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</a:rPr>
              <a:t>나만의 건강한 장소</a:t>
            </a:r>
            <a:r>
              <a:rPr lang="en-US" altLang="ko-KR" sz="1700" dirty="0" smtClean="0">
                <a:solidFill>
                  <a:schemeClr val="bg1"/>
                </a:solidFill>
              </a:rPr>
              <a:t>, 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헬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-</a:t>
            </a:r>
            <a:r>
              <a:rPr lang="ko-KR" altLang="en-US" sz="1700" b="1" dirty="0" smtClean="0">
                <a:solidFill>
                  <a:schemeClr val="bg1"/>
                </a:solidFill>
              </a:rPr>
              <a:t>로</a:t>
            </a:r>
            <a:r>
              <a:rPr lang="en-US" altLang="ko-KR" sz="1700" b="1" dirty="0" smtClean="0">
                <a:solidFill>
                  <a:schemeClr val="bg1"/>
                </a:solidFill>
              </a:rPr>
              <a:t>!</a:t>
            </a:r>
            <a:endParaRPr lang="ko-KR" altLang="en-US" sz="1700" b="1" dirty="0">
              <a:solidFill>
                <a:schemeClr val="bg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45974" y="6514378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45974" y="6592638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945974" y="6654421"/>
            <a:ext cx="255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843464" y="6173074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9</a:t>
            </a:r>
            <a:endParaRPr lang="ko-KR" altLang="en-US" sz="1463" dirty="0"/>
          </a:p>
        </p:txBody>
      </p:sp>
      <p:sp>
        <p:nvSpPr>
          <p:cNvPr id="48" name="타원 47"/>
          <p:cNvSpPr/>
          <p:nvPr/>
        </p:nvSpPr>
        <p:spPr>
          <a:xfrm>
            <a:off x="6197640" y="6173074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8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9730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7" y="988541"/>
            <a:ext cx="7224014" cy="542049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GNB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8" y="315986"/>
            <a:ext cx="2135144" cy="416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/>
              <a:t>[1] </a:t>
            </a:r>
            <a:r>
              <a:rPr lang="ko-KR" altLang="en-US" sz="980" b="1" dirty="0"/>
              <a:t>메뉴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메뉴 아이콘을 클릭 시 사이트 </a:t>
            </a:r>
            <a:r>
              <a:rPr lang="ko-KR" altLang="en-US" sz="980" dirty="0" err="1"/>
              <a:t>맵을</a:t>
            </a:r>
            <a:r>
              <a:rPr lang="ko-KR" altLang="en-US" sz="980" dirty="0"/>
              <a:t> </a:t>
            </a:r>
            <a:r>
              <a:rPr lang="ko-KR" altLang="en-US" sz="980" dirty="0" smtClean="0"/>
              <a:t>드롭 </a:t>
            </a:r>
            <a:r>
              <a:rPr lang="ko-KR" altLang="en-US" sz="980" dirty="0"/>
              <a:t>다운</a:t>
            </a:r>
            <a:r>
              <a:rPr lang="en-US" altLang="ko-KR" sz="980" dirty="0"/>
              <a:t>, </a:t>
            </a:r>
            <a:r>
              <a:rPr lang="ko-KR" altLang="en-US" sz="980" dirty="0"/>
              <a:t>각 메뉴 클릭 시 해당 페이지로 이동</a:t>
            </a:r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</p:txBody>
      </p:sp>
      <p:sp>
        <p:nvSpPr>
          <p:cNvPr id="6" name="타원 5"/>
          <p:cNvSpPr/>
          <p:nvPr/>
        </p:nvSpPr>
        <p:spPr>
          <a:xfrm>
            <a:off x="497286" y="193723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32966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5" y="2570206"/>
            <a:ext cx="6216159" cy="213359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003578" y="565442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64776" y="54979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003578" y="1283698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64776" y="112720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1003579" y="2376987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64776" y="222049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003579" y="340360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64776" y="324711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003579" y="447129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64776" y="431480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4118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" y="2566515"/>
            <a:ext cx="7559220" cy="2713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91" y="2110161"/>
            <a:ext cx="3436394" cy="63185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6" y="316246"/>
            <a:ext cx="2135144" cy="642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/>
              <a:t>[1] </a:t>
            </a:r>
            <a:r>
              <a:rPr lang="ko-KR" altLang="en-US" sz="980" b="1" dirty="0"/>
              <a:t>검색 바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검색 창에 운동시설명을 </a:t>
            </a:r>
            <a:r>
              <a:rPr lang="ko-KR" altLang="en-US" sz="980" dirty="0" smtClean="0"/>
              <a:t>입력하여 검색</a:t>
            </a:r>
            <a:endParaRPr lang="en-US" altLang="ko-KR" sz="980" dirty="0"/>
          </a:p>
          <a:p>
            <a:pPr marL="139303" indent="-139303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/>
              <a:t>[2] </a:t>
            </a:r>
            <a:r>
              <a:rPr lang="ko-KR" altLang="en-US" sz="980" b="1" dirty="0"/>
              <a:t>검색화면 바로 가기</a:t>
            </a:r>
            <a:endParaRPr lang="en-US" altLang="ko-KR" sz="980" b="1" dirty="0"/>
          </a:p>
          <a:p>
            <a:r>
              <a:rPr lang="en-US" altLang="ko-KR" sz="980" dirty="0"/>
              <a:t>- </a:t>
            </a:r>
            <a:r>
              <a:rPr lang="ko-KR" altLang="en-US" sz="980" dirty="0"/>
              <a:t>클릭 시 검색 화면으로 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[3] </a:t>
            </a:r>
            <a:r>
              <a:rPr lang="ko-KR" altLang="en-US" sz="980" b="1" dirty="0"/>
              <a:t>게시판 바로 가기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클릭 시 게시판 화면으로 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[4] </a:t>
            </a:r>
            <a:r>
              <a:rPr lang="ko-KR" altLang="en-US" sz="980" b="1" dirty="0"/>
              <a:t>캘린더 바로 가기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클릭 시 캘린더 화면으로 이동</a:t>
            </a:r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 smtClean="0"/>
          </a:p>
          <a:p>
            <a:endParaRPr lang="en-US" altLang="ko-KR" sz="980" dirty="0"/>
          </a:p>
          <a:p>
            <a:endParaRPr lang="en-US" altLang="ko-KR" sz="980" dirty="0" smtClean="0"/>
          </a:p>
          <a:p>
            <a:endParaRPr lang="en-US" altLang="ko-KR" sz="980" dirty="0"/>
          </a:p>
          <a:p>
            <a:endParaRPr lang="en-US" altLang="ko-KR" sz="980" dirty="0" smtClean="0"/>
          </a:p>
          <a:p>
            <a:endParaRPr lang="en-US" altLang="ko-KR" sz="980" dirty="0"/>
          </a:p>
          <a:p>
            <a:endParaRPr lang="en-US" altLang="ko-KR" sz="980" dirty="0" smtClean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</p:txBody>
      </p:sp>
      <p:sp>
        <p:nvSpPr>
          <p:cNvPr id="10" name="타원 9"/>
          <p:cNvSpPr/>
          <p:nvPr/>
        </p:nvSpPr>
        <p:spPr>
          <a:xfrm>
            <a:off x="2284896" y="1908369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1" name="타원 10"/>
          <p:cNvSpPr/>
          <p:nvPr/>
        </p:nvSpPr>
        <p:spPr>
          <a:xfrm>
            <a:off x="431383" y="283516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2" name="타원 11"/>
          <p:cNvSpPr/>
          <p:nvPr/>
        </p:nvSpPr>
        <p:spPr>
          <a:xfrm>
            <a:off x="2935687" y="2805514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8" name="타원 17"/>
          <p:cNvSpPr/>
          <p:nvPr/>
        </p:nvSpPr>
        <p:spPr>
          <a:xfrm>
            <a:off x="5500612" y="2827420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3928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6" y="799070"/>
            <a:ext cx="5692345" cy="58159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6" y="311624"/>
            <a:ext cx="2135144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/>
              <a:t>[1] </a:t>
            </a:r>
            <a:r>
              <a:rPr lang="ko-KR" altLang="en-US" sz="980" b="1" dirty="0"/>
              <a:t>홈페이지 소개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간단한 홈페이지 소개</a:t>
            </a:r>
            <a:endParaRPr lang="en-US" altLang="ko-KR" sz="980" dirty="0"/>
          </a:p>
          <a:p>
            <a:pPr marL="139303" indent="-139303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/>
              <a:t>[2] </a:t>
            </a:r>
            <a:r>
              <a:rPr lang="ko-KR" altLang="en-US" sz="980" b="1" dirty="0"/>
              <a:t>검색 화면 바로 </a:t>
            </a:r>
            <a:r>
              <a:rPr lang="ko-KR" altLang="en-US" sz="980" b="1" dirty="0" smtClean="0"/>
              <a:t>가기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아이콘 </a:t>
            </a:r>
            <a:r>
              <a:rPr lang="ko-KR" altLang="en-US" sz="980" dirty="0"/>
              <a:t>클릭 시 검색 화면으로 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[3] </a:t>
            </a:r>
            <a:r>
              <a:rPr lang="ko-KR" altLang="en-US" sz="980" b="1" dirty="0"/>
              <a:t>게시판 바로 가기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아이콘 클릭 시 게시판 </a:t>
            </a:r>
            <a:r>
              <a:rPr lang="ko-KR" altLang="en-US" sz="980" dirty="0" err="1" smtClean="0"/>
              <a:t>화면으로이동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/>
              <a:t>[4] </a:t>
            </a:r>
            <a:r>
              <a:rPr lang="ko-KR" altLang="en-US" sz="980" b="1" dirty="0"/>
              <a:t>캘린더 바로 가기</a:t>
            </a:r>
            <a:endParaRPr lang="en-US" altLang="ko-KR" sz="980" b="1" dirty="0"/>
          </a:p>
          <a:p>
            <a:pPr marL="139303" indent="-139303">
              <a:buFontTx/>
              <a:buChar char="-"/>
            </a:pPr>
            <a:r>
              <a:rPr lang="ko-KR" altLang="en-US" sz="980" dirty="0"/>
              <a:t>아이콘 클릭 시 캘린더 화면으로 이동</a:t>
            </a:r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/>
          </a:p>
        </p:txBody>
      </p:sp>
      <p:sp>
        <p:nvSpPr>
          <p:cNvPr id="9" name="타원 8"/>
          <p:cNvSpPr/>
          <p:nvPr/>
        </p:nvSpPr>
        <p:spPr>
          <a:xfrm>
            <a:off x="2466129" y="63846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3693568" y="291177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1" name="타원 10"/>
          <p:cNvSpPr/>
          <p:nvPr/>
        </p:nvSpPr>
        <p:spPr>
          <a:xfrm>
            <a:off x="4418498" y="408110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2" name="타원 11"/>
          <p:cNvSpPr/>
          <p:nvPr/>
        </p:nvSpPr>
        <p:spPr>
          <a:xfrm>
            <a:off x="3398249" y="551193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4450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11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4" y="1275473"/>
            <a:ext cx="6031929" cy="536841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운동시설 검색 </a:t>
            </a:r>
            <a:r>
              <a:rPr lang="en-US" altLang="ko-KR" dirty="0"/>
              <a:t>&gt; </a:t>
            </a:r>
            <a:r>
              <a:rPr lang="ko-KR" altLang="en-US" dirty="0" smtClean="0"/>
              <a:t>상세 검색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6" y="315000"/>
            <a:ext cx="2135144" cy="624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75" dirty="0"/>
          </a:p>
          <a:p>
            <a:r>
              <a:rPr lang="en-US" altLang="ko-KR" sz="975" b="1" dirty="0" smtClean="0"/>
              <a:t>[1] </a:t>
            </a:r>
            <a:r>
              <a:rPr lang="ko-KR" altLang="en-US" sz="1000" b="1" dirty="0"/>
              <a:t>운동 </a:t>
            </a:r>
            <a:r>
              <a:rPr lang="ko-KR" altLang="en-US" sz="1000" b="1" dirty="0" err="1"/>
              <a:t>시설명</a:t>
            </a:r>
            <a:r>
              <a:rPr lang="ko-KR" altLang="en-US" sz="1000" b="1" dirty="0"/>
              <a:t> 검색</a:t>
            </a:r>
            <a:endParaRPr lang="en-US" altLang="ko-KR" sz="975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err="1" smtClean="0"/>
              <a:t>시설명으로</a:t>
            </a:r>
            <a:r>
              <a:rPr lang="ko-KR" altLang="en-US" sz="980" dirty="0" smtClean="0"/>
              <a:t> 검색이 가능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err="1"/>
              <a:t>시설명에</a:t>
            </a:r>
            <a:r>
              <a:rPr lang="ko-KR" altLang="en-US" sz="1000" dirty="0"/>
              <a:t> 포함되는 단어만으로도 </a:t>
            </a:r>
            <a:r>
              <a:rPr lang="ko-KR" altLang="en-US" sz="1000" dirty="0" smtClean="0"/>
              <a:t>검색 가능</a:t>
            </a:r>
            <a:endParaRPr lang="en-US" altLang="ko-KR" sz="1000" dirty="0" smtClean="0"/>
          </a:p>
          <a:p>
            <a:r>
              <a:rPr lang="en-US" altLang="ko-KR" sz="975" b="1" dirty="0" smtClean="0"/>
              <a:t>[2] </a:t>
            </a:r>
            <a:r>
              <a:rPr lang="ko-KR" altLang="en-US" sz="1000" b="1" dirty="0" smtClean="0"/>
              <a:t>카테고리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지역별 </a:t>
            </a:r>
            <a:r>
              <a:rPr lang="ko-KR" altLang="en-US" sz="1000" dirty="0"/>
              <a:t>카테고리를 선택 </a:t>
            </a:r>
            <a:r>
              <a:rPr lang="ko-KR" altLang="en-US" sz="1000" dirty="0" smtClean="0"/>
              <a:t>가능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시</a:t>
            </a:r>
            <a:r>
              <a:rPr lang="en-US" altLang="ko-KR" sz="1000" dirty="0"/>
              <a:t>/</a:t>
            </a:r>
            <a:r>
              <a:rPr lang="ko-KR" altLang="en-US" sz="1000" dirty="0"/>
              <a:t>도 를 선택하면 그에 맞는 구 카테고리 </a:t>
            </a:r>
            <a:r>
              <a:rPr lang="ko-KR" altLang="en-US" sz="1000" dirty="0" smtClean="0"/>
              <a:t>구성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운동의</a:t>
            </a:r>
            <a:r>
              <a:rPr lang="en-US" altLang="ko-KR" sz="1000" dirty="0" smtClean="0"/>
              <a:t> </a:t>
            </a:r>
            <a:r>
              <a:rPr lang="ko-KR" altLang="en-US" sz="1000" dirty="0"/>
              <a:t>종목별 카테고리를 선택 </a:t>
            </a:r>
            <a:r>
              <a:rPr lang="ko-KR" altLang="en-US" sz="1000" dirty="0" smtClean="0"/>
              <a:t>가능</a:t>
            </a:r>
            <a:endParaRPr lang="en-US" altLang="ko-KR" sz="1000" dirty="0"/>
          </a:p>
          <a:p>
            <a:r>
              <a:rPr lang="en-US" altLang="ko-KR" sz="975" b="1" dirty="0" smtClean="0"/>
              <a:t>[</a:t>
            </a:r>
            <a:r>
              <a:rPr lang="en-US" altLang="ko-KR" sz="975" b="1" dirty="0"/>
              <a:t>3</a:t>
            </a:r>
            <a:r>
              <a:rPr lang="en-US" altLang="ko-KR" sz="975" b="1" dirty="0" smtClean="0"/>
              <a:t>] </a:t>
            </a:r>
            <a:r>
              <a:rPr lang="ko-KR" altLang="en-US" sz="975" b="1" dirty="0" smtClean="0"/>
              <a:t>확인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확인 클릭 시 </a:t>
            </a:r>
            <a:r>
              <a:rPr lang="ko-KR" altLang="en-US" sz="980" dirty="0"/>
              <a:t>카테고리 및 검색 단어를 바탕으로 지도에 아이콘과 이름이 </a:t>
            </a:r>
            <a:r>
              <a:rPr lang="ko-KR" altLang="en-US" sz="980" dirty="0" smtClean="0"/>
              <a:t>해당 위치에 </a:t>
            </a:r>
            <a:r>
              <a:rPr lang="ko-KR" altLang="en-US" sz="980" dirty="0"/>
              <a:t>표시되고 운동시설 </a:t>
            </a:r>
            <a:r>
              <a:rPr lang="ko-KR" altLang="en-US" sz="980" dirty="0" smtClean="0"/>
              <a:t>목록 생성</a:t>
            </a:r>
            <a:endParaRPr lang="en-US" altLang="ko-KR" sz="813" dirty="0"/>
          </a:p>
          <a:p>
            <a:r>
              <a:rPr lang="en-US" altLang="ko-KR" sz="975" b="1" dirty="0" smtClean="0"/>
              <a:t>[4] </a:t>
            </a:r>
            <a:r>
              <a:rPr lang="ko-KR" altLang="en-US" sz="975" b="1" dirty="0" smtClean="0"/>
              <a:t>지도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지도에 </a:t>
            </a:r>
            <a:r>
              <a:rPr lang="ko-KR" altLang="en-US" sz="980" dirty="0"/>
              <a:t>운동시설명과 아이콘이 </a:t>
            </a:r>
            <a:r>
              <a:rPr lang="ko-KR" altLang="en-US" sz="980" dirty="0" smtClean="0"/>
              <a:t>표시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err="1" smtClean="0"/>
              <a:t>시설명</a:t>
            </a:r>
            <a:r>
              <a:rPr lang="ko-KR" altLang="en-US" sz="980" dirty="0" smtClean="0"/>
              <a:t> </a:t>
            </a:r>
            <a:r>
              <a:rPr lang="ko-KR" altLang="en-US" sz="980" dirty="0"/>
              <a:t>클릭 시 해당 </a:t>
            </a:r>
            <a:r>
              <a:rPr lang="ko-KR" altLang="en-US" sz="980" dirty="0" err="1"/>
              <a:t>운동시설의</a:t>
            </a:r>
            <a:r>
              <a:rPr lang="ko-KR" altLang="en-US" sz="980" dirty="0"/>
              <a:t> </a:t>
            </a:r>
            <a:r>
              <a:rPr lang="ko-KR" altLang="en-US" sz="980" dirty="0" smtClean="0"/>
              <a:t>상세페이지로 이동</a:t>
            </a:r>
            <a:endParaRPr lang="en-US" altLang="ko-KR" sz="813" dirty="0"/>
          </a:p>
          <a:p>
            <a:r>
              <a:rPr lang="en-US" altLang="ko-KR" sz="975" b="1" dirty="0" smtClean="0"/>
              <a:t>[5] </a:t>
            </a:r>
            <a:r>
              <a:rPr lang="ko-KR" altLang="en-US" sz="975" b="1" dirty="0" smtClean="0"/>
              <a:t>목록</a:t>
            </a:r>
            <a:endParaRPr lang="en-US" altLang="ko-KR" sz="900" dirty="0"/>
          </a:p>
          <a:p>
            <a:pPr marL="171450" indent="-171450">
              <a:buFontTx/>
              <a:buChar char="-"/>
            </a:pPr>
            <a:r>
              <a:rPr lang="ko-KR" altLang="en-US" sz="980" dirty="0" err="1" smtClean="0"/>
              <a:t>운동시설의</a:t>
            </a:r>
            <a:r>
              <a:rPr lang="ko-KR" altLang="en-US" sz="980" dirty="0" smtClean="0"/>
              <a:t> </a:t>
            </a:r>
            <a:r>
              <a:rPr lang="ko-KR" altLang="en-US" sz="980" dirty="0"/>
              <a:t>사진</a:t>
            </a:r>
            <a:r>
              <a:rPr lang="en-US" altLang="ko-KR" sz="980" dirty="0"/>
              <a:t>, </a:t>
            </a:r>
            <a:r>
              <a:rPr lang="ko-KR" altLang="en-US" sz="980" dirty="0"/>
              <a:t>간단한 정보</a:t>
            </a:r>
            <a:r>
              <a:rPr lang="en-US" altLang="ko-KR" sz="980" dirty="0"/>
              <a:t>, </a:t>
            </a:r>
            <a:r>
              <a:rPr lang="ko-KR" altLang="en-US" sz="980" dirty="0" err="1"/>
              <a:t>별점을</a:t>
            </a:r>
            <a:r>
              <a:rPr lang="ko-KR" altLang="en-US" sz="980" dirty="0"/>
              <a:t> 목록형식으로 미리 </a:t>
            </a:r>
            <a:r>
              <a:rPr lang="ko-KR" altLang="en-US" sz="980" dirty="0" smtClean="0"/>
              <a:t>보기 가능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하트 모양 </a:t>
            </a:r>
            <a:r>
              <a:rPr lang="ko-KR" altLang="en-US" sz="980" dirty="0"/>
              <a:t>클릭 시 </a:t>
            </a:r>
            <a:r>
              <a:rPr lang="ko-KR" altLang="en-US" sz="980" dirty="0" err="1"/>
              <a:t>즐겨찾기에</a:t>
            </a:r>
            <a:r>
              <a:rPr lang="ko-KR" altLang="en-US" sz="980" dirty="0"/>
              <a:t> </a:t>
            </a:r>
            <a:r>
              <a:rPr lang="ko-KR" altLang="en-US" sz="980" dirty="0" smtClean="0"/>
              <a:t>추가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운동시설 </a:t>
            </a:r>
            <a:r>
              <a:rPr lang="ko-KR" altLang="en-US" sz="980" dirty="0"/>
              <a:t>클릭 시 상세페이지로 </a:t>
            </a:r>
            <a:r>
              <a:rPr lang="ko-KR" altLang="en-US" sz="980" dirty="0" smtClean="0"/>
              <a:t>이동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페이지 </a:t>
            </a:r>
            <a:r>
              <a:rPr lang="ko-KR" altLang="en-US" sz="980" dirty="0"/>
              <a:t>형식으로 </a:t>
            </a:r>
            <a:r>
              <a:rPr lang="ko-KR" altLang="en-US" sz="980" dirty="0" smtClean="0"/>
              <a:t>검색결과 </a:t>
            </a:r>
            <a:r>
              <a:rPr lang="ko-KR" altLang="en-US" sz="980" dirty="0"/>
              <a:t>전부 </a:t>
            </a:r>
            <a:r>
              <a:rPr lang="ko-KR" altLang="en-US" sz="980" dirty="0" smtClean="0"/>
              <a:t>조회 가능</a:t>
            </a:r>
            <a:endParaRPr lang="en-US" altLang="ko-KR" sz="813" dirty="0"/>
          </a:p>
          <a:p>
            <a:r>
              <a:rPr lang="en-US" altLang="ko-KR" sz="975" b="1" dirty="0" smtClean="0"/>
              <a:t>[6] </a:t>
            </a:r>
            <a:r>
              <a:rPr lang="ko-KR" altLang="en-US" sz="975" b="1" dirty="0" err="1" smtClean="0"/>
              <a:t>즐겨찾기</a:t>
            </a:r>
            <a:r>
              <a:rPr lang="ko-KR" altLang="en-US" sz="975" b="1" dirty="0" smtClean="0"/>
              <a:t> </a:t>
            </a:r>
            <a:r>
              <a:rPr lang="ko-KR" altLang="en-US" sz="975" b="1" dirty="0" err="1" smtClean="0"/>
              <a:t>팝업창</a:t>
            </a:r>
            <a:endParaRPr lang="en-US" altLang="ko-KR" sz="90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err="1" smtClean="0"/>
              <a:t>즐겨찾기</a:t>
            </a:r>
            <a:r>
              <a:rPr lang="ko-KR" altLang="en-US" sz="980" dirty="0" smtClean="0"/>
              <a:t> </a:t>
            </a:r>
            <a:r>
              <a:rPr lang="ko-KR" altLang="en-US" sz="980" dirty="0"/>
              <a:t>클릭 시 </a:t>
            </a:r>
            <a:r>
              <a:rPr lang="ko-KR" altLang="en-US" sz="980" dirty="0" err="1"/>
              <a:t>로그인이</a:t>
            </a:r>
            <a:r>
              <a:rPr lang="ko-KR" altLang="en-US" sz="980" dirty="0"/>
              <a:t> 되어있지 않다면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</a:t>
            </a:r>
            <a:r>
              <a:rPr lang="ko-KR" altLang="en-US" sz="980" dirty="0"/>
              <a:t>띄우고 로그인 화면으로 </a:t>
            </a:r>
            <a:r>
              <a:rPr lang="ko-KR" altLang="en-US" sz="980" dirty="0" smtClean="0"/>
              <a:t>이동</a:t>
            </a:r>
            <a:endParaRPr lang="en-US" altLang="ko-KR" sz="980" dirty="0" smtClean="0"/>
          </a:p>
          <a:p>
            <a:r>
              <a:rPr lang="en-US" altLang="ko-KR" sz="975" b="1" dirty="0" smtClean="0"/>
              <a:t>[7] </a:t>
            </a:r>
            <a:r>
              <a:rPr lang="ko-KR" altLang="en-US" sz="975" b="1" dirty="0" smtClean="0"/>
              <a:t>메뉴 </a:t>
            </a:r>
            <a:r>
              <a:rPr lang="ko-KR" altLang="en-US" sz="975" b="1" dirty="0" err="1" smtClean="0"/>
              <a:t>바로가기</a:t>
            </a:r>
            <a:r>
              <a:rPr lang="ko-KR" altLang="en-US" sz="975" b="1" dirty="0" smtClean="0"/>
              <a:t> 아이콘</a:t>
            </a:r>
            <a:endParaRPr lang="en-US" altLang="ko-KR" sz="975" b="1" dirty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각각의 아이콘이 검색</a:t>
            </a:r>
            <a:r>
              <a:rPr lang="en-US" altLang="ko-KR" sz="980" dirty="0" smtClean="0"/>
              <a:t>, </a:t>
            </a:r>
            <a:r>
              <a:rPr lang="ko-KR" altLang="en-US" sz="980" dirty="0" smtClean="0"/>
              <a:t>게시판</a:t>
            </a:r>
            <a:r>
              <a:rPr lang="en-US" altLang="ko-KR" sz="980" dirty="0" smtClean="0"/>
              <a:t>, </a:t>
            </a:r>
            <a:r>
              <a:rPr lang="ko-KR" altLang="en-US" sz="980" dirty="0" smtClean="0"/>
              <a:t>캘린더</a:t>
            </a:r>
            <a:r>
              <a:rPr lang="en-US" altLang="ko-KR" sz="980" dirty="0" smtClean="0"/>
              <a:t>, </a:t>
            </a:r>
            <a:r>
              <a:rPr lang="ko-KR" altLang="en-US" sz="980" dirty="0" err="1" smtClean="0"/>
              <a:t>즐겨찾기를</a:t>
            </a:r>
            <a:r>
              <a:rPr lang="ko-KR" altLang="en-US" sz="980" dirty="0" smtClean="0"/>
              <a:t> 의미</a:t>
            </a:r>
            <a:endParaRPr lang="en-US" altLang="ko-KR" sz="980" dirty="0"/>
          </a:p>
          <a:p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813" dirty="0"/>
          </a:p>
          <a:p>
            <a:endParaRPr lang="en-US" altLang="ko-KR" sz="813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58" y="5429710"/>
            <a:ext cx="1512887" cy="90337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1840054" y="1990750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6" name="타원 15"/>
          <p:cNvSpPr/>
          <p:nvPr/>
        </p:nvSpPr>
        <p:spPr>
          <a:xfrm>
            <a:off x="1840054" y="238343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7" name="타원 16"/>
          <p:cNvSpPr/>
          <p:nvPr/>
        </p:nvSpPr>
        <p:spPr>
          <a:xfrm>
            <a:off x="5036336" y="188683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20" name="타원 19"/>
          <p:cNvSpPr/>
          <p:nvPr/>
        </p:nvSpPr>
        <p:spPr>
          <a:xfrm>
            <a:off x="6074741" y="514646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356" y="926461"/>
            <a:ext cx="1699253" cy="8872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00609" y="278109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83" y="490046"/>
            <a:ext cx="233057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745" y="989845"/>
            <a:ext cx="1597355" cy="50226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105278" y="95683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7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6665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/>
              <a:t>운동시설 검색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즐겨찾기를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최신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등록순과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평점 높은 순으로 나열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목록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원하는 시설 클릭 시 해당 운동시설 상세페이지로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취소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아이콘을 눌러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취소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/>
          <a:stretch/>
        </p:blipFill>
        <p:spPr>
          <a:xfrm>
            <a:off x="33105" y="609598"/>
            <a:ext cx="7624312" cy="575824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772647" y="254403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9" name="타원 8"/>
          <p:cNvSpPr/>
          <p:nvPr/>
        </p:nvSpPr>
        <p:spPr>
          <a:xfrm>
            <a:off x="1955384" y="3017747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5218768" y="313075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1" name="TextBox 10"/>
          <p:cNvSpPr txBox="1"/>
          <p:nvPr/>
        </p:nvSpPr>
        <p:spPr>
          <a:xfrm>
            <a:off x="5076083" y="490046"/>
            <a:ext cx="233057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5625230" y="733785"/>
            <a:ext cx="1837491" cy="59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62559" y="1426468"/>
            <a:ext cx="1525700" cy="63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45" y="989845"/>
            <a:ext cx="1597355" cy="5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003578" y="5654426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64776" y="549792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003578" y="1283698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64776" y="1127200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1003579" y="2376987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64776" y="222049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003579" y="340360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64776" y="324711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003579" y="447129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64776" y="431480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9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067"/>
            <a:ext cx="7652951" cy="5939086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운동시설 상세페이지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평점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시설명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평점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 주소 즉 위치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아이콘 클릭 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목록에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추가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추가 완료 팝업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목록에 추가 완료 되었다는 팝업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계속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탐색 클릭 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운동시설 상세페이지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화면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유지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목록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이동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즐겨찾기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목록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화면으로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주소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대표 사진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318" y="937045"/>
            <a:ext cx="2603973" cy="47174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639047" y="158178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3" name="타원 12"/>
          <p:cNvSpPr/>
          <p:nvPr/>
        </p:nvSpPr>
        <p:spPr>
          <a:xfrm>
            <a:off x="1584682" y="576094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4" name="타원 13"/>
          <p:cNvSpPr/>
          <p:nvPr/>
        </p:nvSpPr>
        <p:spPr>
          <a:xfrm>
            <a:off x="4678951" y="149940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6" name="타원 15"/>
          <p:cNvSpPr/>
          <p:nvPr/>
        </p:nvSpPr>
        <p:spPr>
          <a:xfrm>
            <a:off x="1035637" y="238497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17" name="TextBox 16"/>
          <p:cNvSpPr txBox="1"/>
          <p:nvPr/>
        </p:nvSpPr>
        <p:spPr>
          <a:xfrm>
            <a:off x="5076083" y="490046"/>
            <a:ext cx="233057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745" y="989845"/>
            <a:ext cx="1597355" cy="50226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5587044" y="145821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41519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운동시설 상세페이지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연락처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연락처 공개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홈페이지 링크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 주소 클릭 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시설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홈페이지로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운영시간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운영시간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수업 종목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운동시설에서 운영하는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수업 종목 리스트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[10]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회원이 리뷰로 사진을 등록하거나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관리자가 사진을 등록하면 사진 노출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477795"/>
            <a:ext cx="7685900" cy="637135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753572" y="35838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  <p:sp>
        <p:nvSpPr>
          <p:cNvPr id="14" name="타원 13"/>
          <p:cNvSpPr/>
          <p:nvPr/>
        </p:nvSpPr>
        <p:spPr>
          <a:xfrm>
            <a:off x="1753572" y="3597570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9</a:t>
            </a:r>
            <a:endParaRPr lang="ko-KR" altLang="en-US" sz="1463" dirty="0"/>
          </a:p>
        </p:txBody>
      </p:sp>
      <p:sp>
        <p:nvSpPr>
          <p:cNvPr id="15" name="타원 14"/>
          <p:cNvSpPr/>
          <p:nvPr/>
        </p:nvSpPr>
        <p:spPr>
          <a:xfrm>
            <a:off x="1753572" y="2363126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8</a:t>
            </a:r>
            <a:endParaRPr lang="ko-KR" altLang="en-US" sz="1463" dirty="0"/>
          </a:p>
        </p:txBody>
      </p:sp>
      <p:sp>
        <p:nvSpPr>
          <p:cNvPr id="16" name="타원 15"/>
          <p:cNvSpPr/>
          <p:nvPr/>
        </p:nvSpPr>
        <p:spPr>
          <a:xfrm>
            <a:off x="1753572" y="1256389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7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1753572" y="5025081"/>
            <a:ext cx="295319" cy="358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828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운동시설 상세페이지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평점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리뷰 평점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리뷰를 작성한 회원의 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날짜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리뷰 내용을 날짜 내림차순  으로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작성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리뷰 작성페이지로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더보기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전체 리뷰 목록으로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16246"/>
            <a:ext cx="7669424" cy="654175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735669" y="5988908"/>
            <a:ext cx="295319" cy="358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05554" y="2466508"/>
            <a:ext cx="295319" cy="358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7756" y="3228241"/>
            <a:ext cx="295319" cy="358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17496" y="1884747"/>
            <a:ext cx="295319" cy="358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7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리뷰 목록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평점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리뷰 평점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리뷰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총 리뷰 개수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리뷰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리뷰를 작성한 회원의 닉네임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날짜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리뷰 내용을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내림차순으로 정렬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본인이 작성한 리뷰일 경우 리뷰 내용을 클릭하면 리뷰 수정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리뷰 작성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리뷰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작성페이지로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리뷰 삭제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본인이 작성한 리뷰일 경우 삭제 버튼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예 클릭 시 해당 리뷰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아니오 클릭 시 현 상태 유지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16246"/>
            <a:ext cx="7661186" cy="6532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7276" y="4852205"/>
            <a:ext cx="2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05" y="4105908"/>
            <a:ext cx="1477832" cy="8558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96" y="316246"/>
            <a:ext cx="558372" cy="47174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73438" y="2171982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8" name="타원 17"/>
          <p:cNvSpPr/>
          <p:nvPr/>
        </p:nvSpPr>
        <p:spPr>
          <a:xfrm>
            <a:off x="1959503" y="367538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9" name="타원 18"/>
          <p:cNvSpPr/>
          <p:nvPr/>
        </p:nvSpPr>
        <p:spPr>
          <a:xfrm>
            <a:off x="2347389" y="4528194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20" name="타원 19"/>
          <p:cNvSpPr/>
          <p:nvPr/>
        </p:nvSpPr>
        <p:spPr>
          <a:xfrm>
            <a:off x="5251276" y="310089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  <p:sp>
        <p:nvSpPr>
          <p:cNvPr id="21" name="타원 20"/>
          <p:cNvSpPr/>
          <p:nvPr/>
        </p:nvSpPr>
        <p:spPr>
          <a:xfrm>
            <a:off x="5674066" y="3985547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24" name="직사각형 23"/>
          <p:cNvSpPr/>
          <p:nvPr/>
        </p:nvSpPr>
        <p:spPr>
          <a:xfrm>
            <a:off x="4983121" y="324533"/>
            <a:ext cx="2264616" cy="63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225438" y="367834"/>
            <a:ext cx="222902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24" y="702388"/>
            <a:ext cx="1597355" cy="5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리뷰 목록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 표시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페이지를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화살표 클릭 시 다음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이전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536" y="316246"/>
            <a:ext cx="7766366" cy="65329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474368" y="5458880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12927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리뷰 작성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70727" y="316246"/>
            <a:ext cx="2135274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</a:endParaRPr>
          </a:p>
          <a:p>
            <a:r>
              <a:rPr lang="en-US" altLang="ko-KR" sz="975" b="1" dirty="0">
                <a:solidFill>
                  <a:schemeClr val="tx1"/>
                </a:solidFill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</a:rPr>
              <a:t>시설명</a:t>
            </a:r>
            <a:r>
              <a:rPr lang="ko-KR" altLang="en-US" sz="975" b="1" dirty="0" smtClean="0">
                <a:solidFill>
                  <a:schemeClr val="tx1"/>
                </a:solidFill>
              </a:rPr>
              <a:t> 표시</a:t>
            </a:r>
            <a:endParaRPr lang="en-US" altLang="ko-KR" sz="975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</a:rPr>
              <a:t>시설명을</a:t>
            </a:r>
            <a:r>
              <a:rPr lang="ko-KR" altLang="en-US" sz="975" dirty="0" smtClean="0">
                <a:solidFill>
                  <a:schemeClr val="tx1"/>
                </a:solidFill>
              </a:rPr>
              <a:t> 표시하여 어떤 시설에</a:t>
            </a:r>
            <a:endParaRPr lang="en-US" altLang="ko-KR" sz="975" dirty="0">
              <a:solidFill>
                <a:schemeClr val="tx1"/>
              </a:solidFill>
            </a:endParaRPr>
          </a:p>
          <a:p>
            <a:r>
              <a:rPr lang="en-US" altLang="ko-KR" sz="975" dirty="0">
                <a:solidFill>
                  <a:schemeClr val="tx1"/>
                </a:solidFill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</a:rPr>
              <a:t>대해 리뷰를 쓰고 있는지 표시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b="1" dirty="0">
              <a:solidFill>
                <a:schemeClr val="tx1"/>
              </a:solidFill>
            </a:endParaRPr>
          </a:p>
          <a:p>
            <a:r>
              <a:rPr lang="en-US" altLang="ko-KR" sz="975" b="1" dirty="0">
                <a:solidFill>
                  <a:schemeClr val="tx1"/>
                </a:solidFill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편집 툴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제공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이용한 시설에 대해 리뷰를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r>
              <a:rPr lang="en-US" altLang="ko-KR" sz="975" dirty="0">
                <a:solidFill>
                  <a:schemeClr val="tx1"/>
                </a:solidFill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</a:rPr>
              <a:t>작성할 수 있음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>
              <a:solidFill>
                <a:schemeClr val="tx1"/>
              </a:solidFill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</a:rPr>
              <a:t>별점</a:t>
            </a:r>
            <a:r>
              <a:rPr lang="ko-KR" altLang="en-US" sz="975" b="1" dirty="0" smtClean="0">
                <a:solidFill>
                  <a:schemeClr val="tx1"/>
                </a:solidFill>
              </a:rPr>
              <a:t> 표시</a:t>
            </a:r>
            <a:endParaRPr lang="en-US" altLang="ko-KR" sz="975" b="1" dirty="0" smtClean="0">
              <a:solidFill>
                <a:schemeClr val="tx1"/>
              </a:solidFill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</a:rPr>
              <a:t> - </a:t>
            </a:r>
            <a:r>
              <a:rPr lang="ko-KR" altLang="en-US" sz="975" dirty="0" smtClean="0">
                <a:solidFill>
                  <a:schemeClr val="tx1"/>
                </a:solidFill>
              </a:rPr>
              <a:t>리뷰 작성 시 해당 시설에 대해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r>
              <a:rPr lang="en-US" altLang="ko-KR" sz="975" dirty="0">
                <a:solidFill>
                  <a:schemeClr val="tx1"/>
                </a:solidFill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</a:rPr>
              <a:t>  1</a:t>
            </a:r>
            <a:r>
              <a:rPr lang="ko-KR" altLang="en-US" sz="975" dirty="0" smtClean="0">
                <a:solidFill>
                  <a:schemeClr val="tx1"/>
                </a:solidFill>
              </a:rPr>
              <a:t>점</a:t>
            </a:r>
            <a:r>
              <a:rPr lang="en-US" altLang="ko-KR" sz="975" dirty="0" smtClean="0">
                <a:solidFill>
                  <a:schemeClr val="tx1"/>
                </a:solidFill>
              </a:rPr>
              <a:t>~5</a:t>
            </a:r>
            <a:r>
              <a:rPr lang="ko-KR" altLang="en-US" sz="975" dirty="0" smtClean="0">
                <a:solidFill>
                  <a:schemeClr val="tx1"/>
                </a:solidFill>
              </a:rPr>
              <a:t>점으로 </a:t>
            </a:r>
            <a:r>
              <a:rPr lang="ko-KR" altLang="en-US" sz="975" dirty="0" err="1" smtClean="0">
                <a:solidFill>
                  <a:schemeClr val="tx1"/>
                </a:solidFill>
              </a:rPr>
              <a:t>별점을</a:t>
            </a:r>
            <a:r>
              <a:rPr lang="ko-KR" altLang="en-US" sz="975" dirty="0" smtClean="0">
                <a:solidFill>
                  <a:schemeClr val="tx1"/>
                </a:solidFill>
              </a:rPr>
              <a:t> 매길 수 있음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 smtClean="0">
              <a:solidFill>
                <a:schemeClr val="tx1"/>
              </a:solidFill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리뷰 등록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클릭 시 작성한 내용을 리뷰로 등록</a:t>
            </a:r>
            <a:endParaRPr lang="en-US" altLang="ko-KR" sz="975" dirty="0" smtClean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r="2942" b="11639"/>
          <a:stretch/>
        </p:blipFill>
        <p:spPr>
          <a:xfrm>
            <a:off x="3" y="316246"/>
            <a:ext cx="7677662" cy="65417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744602" y="4911177"/>
            <a:ext cx="178403" cy="1962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6" name="타원 5"/>
          <p:cNvSpPr/>
          <p:nvPr/>
        </p:nvSpPr>
        <p:spPr>
          <a:xfrm>
            <a:off x="818562" y="2147268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7" name="TextBox 6"/>
          <p:cNvSpPr txBox="1"/>
          <p:nvPr/>
        </p:nvSpPr>
        <p:spPr>
          <a:xfrm>
            <a:off x="5506338" y="720355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800963" y="3267194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9" name="타원 8"/>
          <p:cNvSpPr/>
          <p:nvPr/>
        </p:nvSpPr>
        <p:spPr>
          <a:xfrm>
            <a:off x="2087190" y="525293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5744602" y="484871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31884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리뷰 수정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70727" y="316246"/>
            <a:ext cx="2135274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</a:endParaRPr>
          </a:p>
          <a:p>
            <a:r>
              <a:rPr lang="en-US" altLang="ko-KR" sz="975" b="1" dirty="0">
                <a:solidFill>
                  <a:schemeClr val="tx1"/>
                </a:solidFill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</a:rPr>
              <a:t>수정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리뷰 수정 완료 버튼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클릭 시 수정한 내용으로 리뷰가 변경됨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 smtClean="0">
              <a:solidFill>
                <a:schemeClr val="tx1"/>
              </a:solidFill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</a:rPr>
              <a:t>취소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수정 취소 버튼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클릭 시 현 상태 유지</a:t>
            </a:r>
            <a:r>
              <a:rPr lang="en-US" altLang="ko-KR" sz="975" dirty="0" smtClean="0">
                <a:solidFill>
                  <a:schemeClr val="tx1"/>
                </a:solidFill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</a:rPr>
              <a:t>리뷰페이지로 돌아감</a:t>
            </a:r>
            <a:r>
              <a:rPr lang="en-US" altLang="ko-KR" sz="975" dirty="0" smtClean="0">
                <a:solidFill>
                  <a:schemeClr val="tx1"/>
                </a:solidFill>
              </a:rPr>
              <a:t> 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4805" r="3848" b="8228"/>
          <a:stretch/>
        </p:blipFill>
        <p:spPr>
          <a:xfrm>
            <a:off x="3" y="662691"/>
            <a:ext cx="7658009" cy="625297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56215" y="1800825"/>
            <a:ext cx="864972" cy="313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40151" y="662691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9" name="타원 8"/>
          <p:cNvSpPr/>
          <p:nvPr/>
        </p:nvSpPr>
        <p:spPr>
          <a:xfrm>
            <a:off x="5703600" y="5376500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13" name="타원 12"/>
          <p:cNvSpPr/>
          <p:nvPr/>
        </p:nvSpPr>
        <p:spPr>
          <a:xfrm>
            <a:off x="6200729" y="537777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8577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653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캘린더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캘린더 월 선택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화살표 클릭 시 다음달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이전달 달력으로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원하는 월 달력으로 이동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운동기록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저장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원하는 날짜 클릭 시 운동 기록 작성 페이지로 이동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964" r="3096" b="961"/>
          <a:stretch/>
        </p:blipFill>
        <p:spPr>
          <a:xfrm>
            <a:off x="59133" y="316245"/>
            <a:ext cx="7669710" cy="652024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0886" y="1966035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7" name="TextBox 6"/>
          <p:cNvSpPr txBox="1"/>
          <p:nvPr/>
        </p:nvSpPr>
        <p:spPr>
          <a:xfrm>
            <a:off x="5510985" y="452922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9" name="타원 8"/>
          <p:cNvSpPr/>
          <p:nvPr/>
        </p:nvSpPr>
        <p:spPr>
          <a:xfrm>
            <a:off x="4958075" y="2686846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0" name="직사각형 9"/>
          <p:cNvSpPr/>
          <p:nvPr/>
        </p:nvSpPr>
        <p:spPr>
          <a:xfrm>
            <a:off x="4735107" y="1807421"/>
            <a:ext cx="2003443" cy="63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5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캘린더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사진 첨부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인바디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기록 등 운동관련 사진을 첨부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메모 추가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운동기록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저장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5045" r="4793"/>
          <a:stretch/>
        </p:blipFill>
        <p:spPr>
          <a:xfrm>
            <a:off x="3" y="316245"/>
            <a:ext cx="7685904" cy="651201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464702" y="2328499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6" name="타원 5"/>
          <p:cNvSpPr/>
          <p:nvPr/>
        </p:nvSpPr>
        <p:spPr>
          <a:xfrm>
            <a:off x="5472940" y="5821343"/>
            <a:ext cx="295319" cy="3212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8" name="TextBox 7"/>
          <p:cNvSpPr txBox="1"/>
          <p:nvPr/>
        </p:nvSpPr>
        <p:spPr>
          <a:xfrm>
            <a:off x="5510985" y="452922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773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106431" y="2052402"/>
            <a:ext cx="4110679" cy="202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93841" y="717516"/>
            <a:ext cx="3935860" cy="44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32" y="1155047"/>
            <a:ext cx="4110679" cy="8990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2368" y="1365528"/>
            <a:ext cx="1493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F39C11"/>
                </a:solidFill>
                <a:latin typeface="Bahnschrift" panose="020B0502040204020203" pitchFamily="34" charset="0"/>
              </a:rPr>
              <a:t>Heal-lo</a:t>
            </a:r>
            <a:endParaRPr lang="ko-KR" altLang="en-US" sz="2500" b="1" dirty="0">
              <a:solidFill>
                <a:srgbClr val="F39C1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2368" y="1757943"/>
            <a:ext cx="1657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: Healthy location</a:t>
            </a:r>
            <a:endParaRPr lang="ko-KR" altLang="en-US" sz="1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2368" y="1254505"/>
            <a:ext cx="36743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나만의 건강한 장소</a:t>
            </a:r>
            <a:r>
              <a:rPr lang="en-US" altLang="ko-KR" sz="700" dirty="0" smtClean="0">
                <a:solidFill>
                  <a:schemeClr val="bg1"/>
                </a:solidFill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헬</a:t>
            </a:r>
            <a:r>
              <a:rPr lang="en-US" altLang="ko-KR" sz="700" b="1" dirty="0" smtClean="0">
                <a:solidFill>
                  <a:schemeClr val="bg1"/>
                </a:solidFill>
              </a:rPr>
              <a:t>-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로</a:t>
            </a:r>
            <a:r>
              <a:rPr lang="en-US" altLang="ko-KR" sz="700" b="1" dirty="0" smtClean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25652" y="2318795"/>
            <a:ext cx="1291508" cy="2314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88823" y="2329101"/>
            <a:ext cx="1620921" cy="22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운동시설 빠르게 검색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717160" y="2064950"/>
            <a:ext cx="20720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로그아웃 </a:t>
            </a:r>
            <a:r>
              <a:rPr lang="en-US" altLang="ko-KR" sz="700" dirty="0" smtClean="0"/>
              <a:t>| </a:t>
            </a:r>
            <a:r>
              <a:rPr lang="ko-KR" altLang="en-US" sz="700" dirty="0" err="1" smtClean="0"/>
              <a:t>마이페이지</a:t>
            </a:r>
            <a:r>
              <a:rPr lang="ko-KR" altLang="en-US" sz="700" dirty="0"/>
              <a:t> </a:t>
            </a:r>
            <a:r>
              <a:rPr lang="en-US" altLang="ko-KR" sz="700" dirty="0" smtClean="0"/>
              <a:t>| </a:t>
            </a:r>
            <a:r>
              <a:rPr lang="ko-KR" altLang="en-US" sz="700" dirty="0" err="1" smtClean="0"/>
              <a:t>즐겨찾기</a:t>
            </a:r>
            <a:endParaRPr lang="ko-KR" altLang="en-US" sz="7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32" y="2575173"/>
            <a:ext cx="4002904" cy="113409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31" y="3734157"/>
            <a:ext cx="4110679" cy="3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024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/>
          <a:stretch/>
        </p:blipFill>
        <p:spPr>
          <a:xfrm>
            <a:off x="67164" y="386409"/>
            <a:ext cx="7636476" cy="6401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최신등록순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추천순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나열 선택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게시판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개의 게시판 카테고리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한 페이지당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10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개의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표시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첨부파일 표시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게시글에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파일 첨부 여부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등록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글쓰기 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작성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검색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+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내용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내용으로  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검색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985" y="452922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6" name="타원 5"/>
          <p:cNvSpPr/>
          <p:nvPr/>
        </p:nvSpPr>
        <p:spPr>
          <a:xfrm>
            <a:off x="1705232" y="1696995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7" name="타원 6"/>
          <p:cNvSpPr/>
          <p:nvPr/>
        </p:nvSpPr>
        <p:spPr>
          <a:xfrm>
            <a:off x="267729" y="2038865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8" name="타원 7"/>
          <p:cNvSpPr/>
          <p:nvPr/>
        </p:nvSpPr>
        <p:spPr>
          <a:xfrm>
            <a:off x="1256270" y="2202181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9" name="타원 8"/>
          <p:cNvSpPr/>
          <p:nvPr/>
        </p:nvSpPr>
        <p:spPr>
          <a:xfrm>
            <a:off x="1972961" y="2322866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5704702" y="5169244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11" name="타원 10"/>
          <p:cNvSpPr/>
          <p:nvPr/>
        </p:nvSpPr>
        <p:spPr>
          <a:xfrm>
            <a:off x="1972961" y="5387342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5606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설정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 시 카테고리 설정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편집 툴 제공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사진 첨부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등 글쓰기 편집 툴 제공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작성한 내용을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등록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/>
          <a:stretch/>
        </p:blipFill>
        <p:spPr>
          <a:xfrm>
            <a:off x="71132" y="356977"/>
            <a:ext cx="7657711" cy="657288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793982" y="5176846"/>
            <a:ext cx="186688" cy="194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0985" y="452922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1128583" y="2166552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9" name="타원 8"/>
          <p:cNvSpPr/>
          <p:nvPr/>
        </p:nvSpPr>
        <p:spPr>
          <a:xfrm>
            <a:off x="6436910" y="2489236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5731762" y="5143594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335830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70727" y="316246"/>
            <a:ext cx="2135274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추천수 표시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추천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추천 클릭 시 해당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추천 수 증가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수정 및 삭제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본인의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게시글인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경우 수정 및 삭제 버튼 노출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수정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작성 페이지로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삭제 클릭 시 삭제 팝업 노출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댓글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수정 및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본인의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댓글인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경우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수정 및 삭제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목록 조회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댓글 등록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-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클릭 시 작성한 댓글 등록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8"/>
          <a:stretch/>
        </p:blipFill>
        <p:spPr>
          <a:xfrm>
            <a:off x="3" y="316246"/>
            <a:ext cx="7652948" cy="654817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123251" y="6467803"/>
            <a:ext cx="186688" cy="194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231907" y="6467802"/>
            <a:ext cx="186688" cy="1942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3981" y="332722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3266023" y="4028303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9" name="타원 8"/>
          <p:cNvSpPr/>
          <p:nvPr/>
        </p:nvSpPr>
        <p:spPr>
          <a:xfrm>
            <a:off x="6354002" y="4289031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0" name="타원 9"/>
          <p:cNvSpPr/>
          <p:nvPr/>
        </p:nvSpPr>
        <p:spPr>
          <a:xfrm>
            <a:off x="6354002" y="4975655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11" name="타원 10"/>
          <p:cNvSpPr/>
          <p:nvPr/>
        </p:nvSpPr>
        <p:spPr>
          <a:xfrm>
            <a:off x="1169687" y="6434550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  <p:sp>
        <p:nvSpPr>
          <p:cNvPr id="12" name="타원 11"/>
          <p:cNvSpPr/>
          <p:nvPr/>
        </p:nvSpPr>
        <p:spPr>
          <a:xfrm>
            <a:off x="3123251" y="6434550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9727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70727" y="316246"/>
            <a:ext cx="2135274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</a:endParaRPr>
          </a:p>
          <a:p>
            <a:r>
              <a:rPr lang="en-US" altLang="ko-KR" sz="975" b="1" dirty="0">
                <a:solidFill>
                  <a:schemeClr val="tx1"/>
                </a:solidFill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</a:rPr>
              <a:t>수정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</a:rPr>
              <a:t> 수정 완료 버튼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클릭 시 수정한 내용으로 </a:t>
            </a:r>
            <a:r>
              <a:rPr lang="ko-KR" altLang="en-US" sz="975" dirty="0" err="1" smtClean="0">
                <a:solidFill>
                  <a:schemeClr val="tx1"/>
                </a:solidFill>
              </a:rPr>
              <a:t>게시글</a:t>
            </a:r>
            <a:r>
              <a:rPr lang="en-US" altLang="ko-KR" sz="975" dirty="0" smtClean="0">
                <a:solidFill>
                  <a:schemeClr val="tx1"/>
                </a:solidFill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</a:rPr>
              <a:t>변경</a:t>
            </a: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 smtClean="0">
              <a:solidFill>
                <a:schemeClr val="tx1"/>
              </a:solidFill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</a:rPr>
              <a:t>취소</a:t>
            </a:r>
            <a:endParaRPr lang="en-US" altLang="ko-KR" sz="975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수정 취소 버튼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</a:rPr>
              <a:t> 내용 페이지로 이동</a:t>
            </a:r>
            <a:endParaRPr lang="en-US" altLang="ko-KR" sz="975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</a:endParaRPr>
          </a:p>
          <a:p>
            <a:endParaRPr lang="en-US" altLang="ko-KR" sz="975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6006" r="4777"/>
          <a:stretch/>
        </p:blipFill>
        <p:spPr>
          <a:xfrm>
            <a:off x="89059" y="382148"/>
            <a:ext cx="7568950" cy="58653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32240" y="1944130"/>
            <a:ext cx="807306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807676" y="5873579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8" name="타원 7"/>
          <p:cNvSpPr/>
          <p:nvPr/>
        </p:nvSpPr>
        <p:spPr>
          <a:xfrm>
            <a:off x="6282020" y="5873579"/>
            <a:ext cx="248908" cy="260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9" name="TextBox 8"/>
          <p:cNvSpPr txBox="1"/>
          <p:nvPr/>
        </p:nvSpPr>
        <p:spPr>
          <a:xfrm>
            <a:off x="5552869" y="439814"/>
            <a:ext cx="21051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788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363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필수사항 입력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6" y="316246"/>
            <a:ext cx="2135144" cy="660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13" dirty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아이디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영문자</a:t>
            </a:r>
            <a:r>
              <a:rPr lang="en-US" altLang="ko-KR" sz="980" dirty="0"/>
              <a:t>, </a:t>
            </a:r>
            <a:r>
              <a:rPr lang="ko-KR" altLang="en-US" sz="980" dirty="0"/>
              <a:t>숫자조합으로 </a:t>
            </a:r>
            <a:r>
              <a:rPr lang="en-US" altLang="ko-KR" sz="980" dirty="0"/>
              <a:t>15</a:t>
            </a:r>
            <a:r>
              <a:rPr lang="ko-KR" altLang="en-US" sz="980" dirty="0"/>
              <a:t>글자 이하를 </a:t>
            </a:r>
            <a:r>
              <a:rPr lang="ko-KR" altLang="en-US" sz="980" dirty="0" smtClean="0"/>
              <a:t>입력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중복 </a:t>
            </a:r>
            <a:r>
              <a:rPr lang="ko-KR" altLang="en-US" sz="980" dirty="0"/>
              <a:t>확인을 진행하고 중복이 없다면 </a:t>
            </a:r>
            <a:r>
              <a:rPr lang="ko-KR" altLang="en-US" sz="980" dirty="0" smtClean="0"/>
              <a:t>체크박스에 체크 표시</a:t>
            </a:r>
            <a:endParaRPr lang="en-US" altLang="ko-KR" sz="980" dirty="0"/>
          </a:p>
          <a:p>
            <a:pPr marL="185738" indent="-185738">
              <a:buAutoNum type="arabicPeriod"/>
            </a:pPr>
            <a:endParaRPr lang="en-US" altLang="ko-KR" sz="980" dirty="0"/>
          </a:p>
          <a:p>
            <a:r>
              <a:rPr lang="en-US" altLang="ko-KR" sz="980" b="1" dirty="0" smtClean="0"/>
              <a:t>[2] </a:t>
            </a:r>
            <a:r>
              <a:rPr lang="ko-KR" altLang="en-US" sz="980" b="1" dirty="0" smtClean="0"/>
              <a:t>이메일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이메일을 </a:t>
            </a:r>
            <a:r>
              <a:rPr lang="ko-KR" altLang="en-US" sz="980" dirty="0"/>
              <a:t>입력 후 해당 이메일에 발송되는 메일을 통해 인증 </a:t>
            </a:r>
            <a:r>
              <a:rPr lang="ko-KR" altLang="en-US" sz="980" dirty="0" smtClean="0"/>
              <a:t>진행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이메일을 </a:t>
            </a:r>
            <a:r>
              <a:rPr lang="ko-KR" altLang="en-US" sz="980" dirty="0"/>
              <a:t>통해 인증이 완료되면 </a:t>
            </a:r>
            <a:r>
              <a:rPr lang="ko-KR" altLang="en-US" sz="980" dirty="0" smtClean="0"/>
              <a:t>체크박스에 체크 표시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 smtClean="0"/>
              <a:t>[3] </a:t>
            </a:r>
            <a:r>
              <a:rPr lang="ko-KR" altLang="en-US" sz="980" b="1" dirty="0" smtClean="0"/>
              <a:t>닉네임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영문자</a:t>
            </a:r>
            <a:r>
              <a:rPr lang="en-US" altLang="ko-KR" sz="980" dirty="0"/>
              <a:t>, </a:t>
            </a:r>
            <a:r>
              <a:rPr lang="ko-KR" altLang="en-US" sz="980" dirty="0"/>
              <a:t>숫자</a:t>
            </a:r>
            <a:r>
              <a:rPr lang="en-US" altLang="ko-KR" sz="980" dirty="0"/>
              <a:t>, </a:t>
            </a:r>
            <a:r>
              <a:rPr lang="ko-KR" altLang="en-US" sz="980" dirty="0"/>
              <a:t>한글조합으로 </a:t>
            </a:r>
            <a:r>
              <a:rPr lang="en-US" altLang="ko-KR" sz="980" dirty="0"/>
              <a:t>10</a:t>
            </a:r>
            <a:r>
              <a:rPr lang="ko-KR" altLang="en-US" sz="980" dirty="0"/>
              <a:t>글자 이하를 </a:t>
            </a:r>
            <a:r>
              <a:rPr lang="ko-KR" altLang="en-US" sz="980" dirty="0" smtClean="0"/>
              <a:t>입력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중복 </a:t>
            </a:r>
            <a:r>
              <a:rPr lang="ko-KR" altLang="en-US" sz="980" dirty="0"/>
              <a:t>확인 진행하고 중복이 없다면 </a:t>
            </a:r>
            <a:r>
              <a:rPr lang="ko-KR" altLang="en-US" sz="980" dirty="0" smtClean="0"/>
              <a:t>체크박스에 체크 표시</a:t>
            </a:r>
            <a:endParaRPr lang="en-US" altLang="ko-KR" sz="980" dirty="0"/>
          </a:p>
          <a:p>
            <a:pPr marL="185738" indent="-185738">
              <a:buAutoNum type="arabicPeriod"/>
            </a:pPr>
            <a:endParaRPr lang="en-US" altLang="ko-KR" sz="980" dirty="0"/>
          </a:p>
          <a:p>
            <a:r>
              <a:rPr lang="en-US" altLang="ko-KR" sz="980" b="1" dirty="0" smtClean="0"/>
              <a:t>[4] </a:t>
            </a:r>
            <a:r>
              <a:rPr lang="ko-KR" altLang="en-US" sz="980" b="1" dirty="0" smtClean="0"/>
              <a:t>비밀번호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대소문자를 </a:t>
            </a:r>
            <a:r>
              <a:rPr lang="ko-KR" altLang="en-US" sz="980" dirty="0"/>
              <a:t>구분하고 영문자</a:t>
            </a:r>
            <a:r>
              <a:rPr lang="en-US" altLang="ko-KR" sz="980" dirty="0"/>
              <a:t>, </a:t>
            </a:r>
            <a:r>
              <a:rPr lang="ko-KR" altLang="en-US" sz="980" dirty="0"/>
              <a:t>숫자조합으로 </a:t>
            </a:r>
            <a:r>
              <a:rPr lang="en-US" altLang="ko-KR" sz="980" dirty="0"/>
              <a:t>8~20</a:t>
            </a:r>
            <a:r>
              <a:rPr lang="ko-KR" altLang="en-US" sz="980" dirty="0"/>
              <a:t>글자를 </a:t>
            </a:r>
            <a:r>
              <a:rPr lang="ko-KR" altLang="en-US" sz="980" dirty="0" smtClean="0"/>
              <a:t>입력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비밀번호 </a:t>
            </a:r>
            <a:r>
              <a:rPr lang="ko-KR" altLang="en-US" sz="980" dirty="0"/>
              <a:t>확인을 통해 입력 값이 동일한지 확인</a:t>
            </a:r>
            <a:endParaRPr lang="en-US" altLang="ko-KR" sz="980" dirty="0"/>
          </a:p>
          <a:p>
            <a:pPr marL="185738" indent="-185738">
              <a:buAutoNum type="arabicPeriod"/>
            </a:pPr>
            <a:endParaRPr lang="en-US" altLang="ko-KR" sz="980" dirty="0"/>
          </a:p>
          <a:p>
            <a:r>
              <a:rPr lang="en-US" altLang="ko-KR" sz="980" b="1" dirty="0" smtClean="0"/>
              <a:t>[5] </a:t>
            </a:r>
            <a:r>
              <a:rPr lang="ko-KR" altLang="en-US" sz="980" b="1" dirty="0" smtClean="0"/>
              <a:t>휴대폰 번호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휴대폰 </a:t>
            </a:r>
            <a:r>
              <a:rPr lang="ko-KR" altLang="en-US" sz="980" dirty="0"/>
              <a:t>번호를 </a:t>
            </a:r>
            <a:r>
              <a:rPr lang="en-US" altLang="ko-KR" sz="980" dirty="0"/>
              <a:t>‘-’</a:t>
            </a:r>
            <a:r>
              <a:rPr lang="ko-KR" altLang="en-US" sz="980" dirty="0"/>
              <a:t>를 제외하고 </a:t>
            </a:r>
            <a:r>
              <a:rPr lang="ko-KR" altLang="en-US" sz="980" dirty="0" smtClean="0"/>
              <a:t>입력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 smtClean="0"/>
              <a:t>[6] </a:t>
            </a:r>
            <a:r>
              <a:rPr lang="ko-KR" altLang="en-US" sz="980" b="1" dirty="0" smtClean="0"/>
              <a:t>생년월일</a:t>
            </a:r>
            <a:endParaRPr lang="en-US" altLang="ko-KR" sz="980" b="1" dirty="0" smtClean="0"/>
          </a:p>
          <a:p>
            <a:r>
              <a:rPr lang="en-US" altLang="ko-KR" sz="1000" b="1" dirty="0">
                <a:latin typeface="맑은 고딕" pitchFamily="50" charset="-127"/>
              </a:rPr>
              <a:t>-  </a:t>
            </a:r>
            <a:r>
              <a:rPr lang="ko-KR" altLang="en-US" sz="980" dirty="0" smtClean="0"/>
              <a:t>생년월일을 </a:t>
            </a:r>
            <a:r>
              <a:rPr lang="en-US" altLang="ko-KR" sz="980" dirty="0"/>
              <a:t>8</a:t>
            </a:r>
            <a:r>
              <a:rPr lang="ko-KR" altLang="en-US" sz="980" dirty="0"/>
              <a:t>글자로 입력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 smtClean="0"/>
              <a:t>[7] </a:t>
            </a:r>
            <a:r>
              <a:rPr lang="ko-KR" altLang="en-US" sz="980" b="1" dirty="0" smtClean="0"/>
              <a:t>확인 </a:t>
            </a:r>
            <a:r>
              <a:rPr lang="ko-KR" altLang="en-US" sz="980" b="1" dirty="0" err="1" smtClean="0"/>
              <a:t>팝업창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아이디 </a:t>
            </a:r>
            <a:r>
              <a:rPr lang="ko-KR" altLang="en-US" sz="980" dirty="0"/>
              <a:t>및 닉네임의 </a:t>
            </a:r>
            <a:r>
              <a:rPr lang="ko-KR" altLang="en-US" sz="980" dirty="0" err="1"/>
              <a:t>중복사항이</a:t>
            </a:r>
            <a:r>
              <a:rPr lang="ko-KR" altLang="en-US" sz="980" dirty="0"/>
              <a:t> 확인되면 중복을 알리는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노출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인증번호를 </a:t>
            </a:r>
            <a:r>
              <a:rPr lang="ko-KR" altLang="en-US" sz="980" dirty="0"/>
              <a:t>확인하고 올바르지 않으면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노출</a:t>
            </a:r>
            <a:endParaRPr lang="en-US" altLang="ko-KR" sz="980" dirty="0"/>
          </a:p>
          <a:p>
            <a:endParaRPr lang="en-US" altLang="ko-KR" sz="813" dirty="0"/>
          </a:p>
          <a:p>
            <a:endParaRPr lang="en-US" altLang="ko-KR" sz="813" dirty="0"/>
          </a:p>
          <a:p>
            <a:endParaRPr lang="en-US" altLang="ko-KR" sz="813" dirty="0"/>
          </a:p>
          <a:p>
            <a:endParaRPr lang="en-US" altLang="ko-KR" sz="813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59" y="1066578"/>
            <a:ext cx="4665535" cy="509310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350613" y="2939334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</a:t>
            </a:r>
            <a:endParaRPr lang="ko-KR" altLang="en-US" sz="1463" dirty="0"/>
          </a:p>
        </p:txBody>
      </p:sp>
      <p:sp>
        <p:nvSpPr>
          <p:cNvPr id="18" name="타원 17"/>
          <p:cNvSpPr/>
          <p:nvPr/>
        </p:nvSpPr>
        <p:spPr>
          <a:xfrm>
            <a:off x="2350614" y="2452082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</a:t>
            </a:r>
            <a:endParaRPr lang="ko-KR" altLang="en-US" sz="1463" dirty="0"/>
          </a:p>
        </p:txBody>
      </p:sp>
      <p:sp>
        <p:nvSpPr>
          <p:cNvPr id="20" name="타원 19"/>
          <p:cNvSpPr/>
          <p:nvPr/>
        </p:nvSpPr>
        <p:spPr>
          <a:xfrm>
            <a:off x="2350613" y="3565152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</a:t>
            </a:r>
            <a:endParaRPr lang="ko-KR" altLang="en-US" sz="1463" dirty="0"/>
          </a:p>
        </p:txBody>
      </p:sp>
      <p:sp>
        <p:nvSpPr>
          <p:cNvPr id="21" name="타원 20"/>
          <p:cNvSpPr/>
          <p:nvPr/>
        </p:nvSpPr>
        <p:spPr>
          <a:xfrm>
            <a:off x="2350613" y="4079156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4</a:t>
            </a:r>
            <a:endParaRPr lang="ko-KR" altLang="en-US" sz="1463" dirty="0"/>
          </a:p>
        </p:txBody>
      </p:sp>
      <p:sp>
        <p:nvSpPr>
          <p:cNvPr id="22" name="타원 21"/>
          <p:cNvSpPr/>
          <p:nvPr/>
        </p:nvSpPr>
        <p:spPr>
          <a:xfrm>
            <a:off x="2350612" y="5019580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5</a:t>
            </a:r>
            <a:endParaRPr lang="ko-KR" altLang="en-US" sz="1463" dirty="0"/>
          </a:p>
        </p:txBody>
      </p:sp>
      <p:sp>
        <p:nvSpPr>
          <p:cNvPr id="29" name="타원 28"/>
          <p:cNvSpPr/>
          <p:nvPr/>
        </p:nvSpPr>
        <p:spPr>
          <a:xfrm>
            <a:off x="2350611" y="5485885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6</a:t>
            </a:r>
            <a:endParaRPr lang="ko-KR" altLang="en-US" sz="1463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82" y="3608809"/>
            <a:ext cx="1386548" cy="8213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48" y="1853151"/>
            <a:ext cx="1388282" cy="7988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48" y="2734445"/>
            <a:ext cx="1388282" cy="799459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6651503" y="1609675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7</a:t>
            </a:r>
            <a:endParaRPr lang="ko-KR" altLang="en-US" sz="1463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85" y="960643"/>
            <a:ext cx="1201672" cy="7287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65" y="960643"/>
            <a:ext cx="1466850" cy="733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38" y="452021"/>
            <a:ext cx="2009775" cy="914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18113" y="391151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424" y="702388"/>
            <a:ext cx="1597355" cy="50226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973274" y="1318884"/>
            <a:ext cx="1431660" cy="41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 </a:t>
            </a:r>
            <a:r>
              <a:rPr lang="en-US" altLang="ko-KR" dirty="0"/>
              <a:t>&gt;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약관동의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70856" y="324056"/>
            <a:ext cx="2135144" cy="658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 smtClean="0"/>
              <a:t>[8] </a:t>
            </a:r>
            <a:r>
              <a:rPr lang="ko-KR" altLang="en-US" sz="980" b="1" dirty="0" smtClean="0"/>
              <a:t>약관동의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필수 </a:t>
            </a:r>
            <a:r>
              <a:rPr lang="ko-KR" altLang="en-US" sz="980" dirty="0"/>
              <a:t>약관에 동의를 해야 회원가입 </a:t>
            </a:r>
            <a:r>
              <a:rPr lang="ko-KR" altLang="en-US" sz="980" dirty="0" smtClean="0"/>
              <a:t>가능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전체 </a:t>
            </a:r>
            <a:r>
              <a:rPr lang="ko-KR" altLang="en-US" sz="980" dirty="0"/>
              <a:t>동의를 클릭 시 모든 항목에 </a:t>
            </a:r>
            <a:r>
              <a:rPr lang="ko-KR" altLang="en-US" sz="980" dirty="0" smtClean="0"/>
              <a:t>체크 표시</a:t>
            </a:r>
            <a:endParaRPr lang="en-US" altLang="ko-KR" sz="980" dirty="0"/>
          </a:p>
          <a:p>
            <a:pPr marL="185738" indent="-185738">
              <a:buAutoNum type="arabicPeriod"/>
            </a:pPr>
            <a:endParaRPr lang="en-US" altLang="ko-KR" sz="980" dirty="0"/>
          </a:p>
          <a:p>
            <a:r>
              <a:rPr lang="en-US" altLang="ko-KR" sz="980" b="1" dirty="0" smtClean="0"/>
              <a:t>[9] </a:t>
            </a:r>
            <a:r>
              <a:rPr lang="ko-KR" altLang="en-US" sz="980" b="1" dirty="0" smtClean="0"/>
              <a:t>취소 </a:t>
            </a:r>
            <a:r>
              <a:rPr lang="ko-KR" altLang="en-US" sz="980" b="1" dirty="0"/>
              <a:t>및 작성 </a:t>
            </a:r>
            <a:r>
              <a:rPr lang="ko-KR" altLang="en-US" sz="980" b="1" dirty="0" smtClean="0"/>
              <a:t>완료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취소 </a:t>
            </a:r>
            <a:r>
              <a:rPr lang="ko-KR" altLang="en-US" sz="980" dirty="0"/>
              <a:t>선택 시 로그인 </a:t>
            </a:r>
            <a:r>
              <a:rPr lang="ko-KR" altLang="en-US" sz="980" dirty="0" smtClean="0"/>
              <a:t>페이지로 이동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작성 완료 </a:t>
            </a:r>
            <a:r>
              <a:rPr lang="ko-KR" altLang="en-US" sz="980" dirty="0"/>
              <a:t>선택 시 필수 입력 사항과 약관동의 체크를 확인하고 누락된 값이 있으면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노출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입력이 </a:t>
            </a:r>
            <a:r>
              <a:rPr lang="ko-KR" altLang="en-US" sz="980" dirty="0"/>
              <a:t>올바르게 진행되었으면 메인페이지로 </a:t>
            </a:r>
            <a:r>
              <a:rPr lang="ko-KR" altLang="en-US" sz="980" dirty="0" smtClean="0"/>
              <a:t>이동</a:t>
            </a:r>
            <a:endParaRPr lang="en-US" altLang="ko-KR" sz="980" dirty="0"/>
          </a:p>
          <a:p>
            <a:endParaRPr lang="en-US" altLang="ko-KR" sz="980" dirty="0"/>
          </a:p>
          <a:p>
            <a:r>
              <a:rPr lang="en-US" altLang="ko-KR" sz="980" b="1" dirty="0" smtClean="0"/>
              <a:t>[10] </a:t>
            </a:r>
            <a:r>
              <a:rPr lang="ko-KR" altLang="en-US" sz="980" b="1" dirty="0" smtClean="0"/>
              <a:t>입력 </a:t>
            </a:r>
            <a:r>
              <a:rPr lang="ko-KR" altLang="en-US" sz="980" b="1" dirty="0"/>
              <a:t>값 확인 </a:t>
            </a:r>
            <a:r>
              <a:rPr lang="ko-KR" altLang="en-US" sz="980" b="1" dirty="0" err="1" smtClean="0"/>
              <a:t>팝업창</a:t>
            </a:r>
            <a:endParaRPr lang="en-US" altLang="ko-KR" sz="980" b="1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입력한 </a:t>
            </a:r>
            <a:r>
              <a:rPr lang="ko-KR" altLang="en-US" sz="980" dirty="0"/>
              <a:t>값 중 형식이 올바르지 않거나 비밀번호 확인이 맞지 않으면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노출</a:t>
            </a: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endParaRPr lang="en-US" altLang="ko-KR" sz="980" dirty="0"/>
          </a:p>
          <a:p>
            <a:endParaRPr lang="en-US" altLang="ko-KR" sz="980" dirty="0" smtClean="0"/>
          </a:p>
          <a:p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endParaRPr lang="en-US" altLang="ko-KR" sz="98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" y="975987"/>
            <a:ext cx="6501441" cy="457409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377851" y="4659009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8</a:t>
            </a:r>
            <a:endParaRPr lang="ko-KR" altLang="en-US" sz="1463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30" y="4120497"/>
            <a:ext cx="1766067" cy="95002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72647" y="5070519"/>
            <a:ext cx="177371" cy="207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9</a:t>
            </a:r>
            <a:endParaRPr lang="ko-KR" altLang="en-US" sz="1463" dirty="0"/>
          </a:p>
        </p:txBody>
      </p:sp>
      <p:sp>
        <p:nvSpPr>
          <p:cNvPr id="12" name="타원 11"/>
          <p:cNvSpPr/>
          <p:nvPr/>
        </p:nvSpPr>
        <p:spPr>
          <a:xfrm>
            <a:off x="5433353" y="3872239"/>
            <a:ext cx="209566" cy="248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11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980" dirty="0" smtClean="0">
                <a:solidFill>
                  <a:schemeClr val="tx1"/>
                </a:solidFill>
              </a:rPr>
              <a:t> </a:t>
            </a:r>
            <a:r>
              <a:rPr lang="en-US" altLang="ko-KR" sz="980" b="1" dirty="0">
                <a:solidFill>
                  <a:schemeClr val="tx1"/>
                </a:solidFill>
              </a:rPr>
              <a:t>[1] </a:t>
            </a:r>
            <a:r>
              <a:rPr lang="ko-KR" altLang="en-US" sz="980" b="1" dirty="0">
                <a:solidFill>
                  <a:schemeClr val="tx1"/>
                </a:solidFill>
              </a:rPr>
              <a:t>아이디 </a:t>
            </a:r>
            <a:r>
              <a:rPr lang="en-US" altLang="ko-KR" sz="980" b="1" dirty="0">
                <a:solidFill>
                  <a:schemeClr val="tx1"/>
                </a:solidFill>
              </a:rPr>
              <a:t>/</a:t>
            </a:r>
            <a:r>
              <a:rPr lang="ko-KR" altLang="en-US" sz="980" b="1" dirty="0">
                <a:solidFill>
                  <a:schemeClr val="tx1"/>
                </a:solidFill>
              </a:rPr>
              <a:t>비밀번호 </a:t>
            </a:r>
            <a:r>
              <a:rPr lang="ko-KR" altLang="en-US" sz="980" b="1" dirty="0" smtClean="0">
                <a:solidFill>
                  <a:schemeClr val="tx1"/>
                </a:solidFill>
              </a:rPr>
              <a:t>입력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</a:rPr>
              <a:t>입력한 아이디와 비밀번호가</a:t>
            </a:r>
            <a:r>
              <a:rPr lang="en-US" altLang="ko-KR" sz="980" dirty="0">
                <a:solidFill>
                  <a:schemeClr val="tx1"/>
                </a:solidFill>
              </a:rPr>
              <a:t> </a:t>
            </a:r>
            <a:r>
              <a:rPr lang="ko-KR" altLang="en-US" sz="980" dirty="0" smtClean="0">
                <a:solidFill>
                  <a:schemeClr val="tx1"/>
                </a:solidFill>
              </a:rPr>
              <a:t>존재하면 로그인 완료 후 메인페이지로 이동</a:t>
            </a:r>
            <a:endParaRPr lang="en-US" altLang="ko-KR" sz="980" dirty="0" smtClean="0">
              <a:solidFill>
                <a:schemeClr val="tx1"/>
              </a:solidFill>
            </a:endParaRPr>
          </a:p>
          <a:p>
            <a:endParaRPr lang="en-US" altLang="ko-KR" sz="980" dirty="0" smtClean="0">
              <a:solidFill>
                <a:schemeClr val="tx1"/>
              </a:solidFill>
            </a:endParaRPr>
          </a:p>
          <a:p>
            <a:r>
              <a:rPr lang="en-US" altLang="ko-KR" sz="980" b="1" dirty="0" smtClean="0">
                <a:solidFill>
                  <a:schemeClr val="tx1"/>
                </a:solidFill>
              </a:rPr>
              <a:t> [</a:t>
            </a:r>
            <a:r>
              <a:rPr lang="en-US" altLang="ko-KR" sz="980" b="1" dirty="0">
                <a:solidFill>
                  <a:schemeClr val="tx1"/>
                </a:solidFill>
              </a:rPr>
              <a:t>2] SNS</a:t>
            </a:r>
            <a:r>
              <a:rPr lang="ko-KR" altLang="en-US" sz="980" b="1" dirty="0">
                <a:solidFill>
                  <a:schemeClr val="tx1"/>
                </a:solidFill>
              </a:rPr>
              <a:t>로그인 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</a:rPr>
              <a:t>클릭 시 카카오</a:t>
            </a:r>
            <a:r>
              <a:rPr lang="en-US" altLang="ko-KR" sz="980" dirty="0" smtClean="0">
                <a:solidFill>
                  <a:schemeClr val="tx1"/>
                </a:solidFill>
              </a:rPr>
              <a:t>, </a:t>
            </a:r>
            <a:r>
              <a:rPr lang="ko-KR" altLang="en-US" sz="980" dirty="0" smtClean="0">
                <a:solidFill>
                  <a:schemeClr val="tx1"/>
                </a:solidFill>
              </a:rPr>
              <a:t>구글</a:t>
            </a:r>
            <a:r>
              <a:rPr lang="en-US" altLang="ko-KR" sz="980" dirty="0" smtClean="0">
                <a:solidFill>
                  <a:schemeClr val="tx1"/>
                </a:solidFill>
              </a:rPr>
              <a:t>, </a:t>
            </a:r>
            <a:r>
              <a:rPr lang="ko-KR" altLang="en-US" sz="980" dirty="0" smtClean="0">
                <a:solidFill>
                  <a:schemeClr val="tx1"/>
                </a:solidFill>
              </a:rPr>
              <a:t>네이버 </a:t>
            </a:r>
            <a:r>
              <a:rPr lang="en-US" altLang="ko-KR" sz="980" dirty="0" smtClean="0">
                <a:solidFill>
                  <a:schemeClr val="tx1"/>
                </a:solidFill>
              </a:rPr>
              <a:t>SNS</a:t>
            </a:r>
            <a:r>
              <a:rPr lang="ko-KR" altLang="en-US" sz="980" dirty="0" smtClean="0">
                <a:solidFill>
                  <a:schemeClr val="tx1"/>
                </a:solidFill>
              </a:rPr>
              <a:t>로</a:t>
            </a:r>
            <a:r>
              <a:rPr lang="en-US" altLang="ko-KR" sz="980" dirty="0" smtClean="0">
                <a:solidFill>
                  <a:schemeClr val="tx1"/>
                </a:solidFill>
              </a:rPr>
              <a:t> </a:t>
            </a:r>
            <a:r>
              <a:rPr lang="ko-KR" altLang="en-US" sz="980" dirty="0" smtClean="0">
                <a:solidFill>
                  <a:schemeClr val="tx1"/>
                </a:solidFill>
              </a:rPr>
              <a:t>로그인하는 </a:t>
            </a:r>
            <a:r>
              <a:rPr lang="ko-KR" altLang="en-US" sz="980" dirty="0">
                <a:solidFill>
                  <a:schemeClr val="tx1"/>
                </a:solidFill>
              </a:rPr>
              <a:t>페이지로 이동</a:t>
            </a:r>
            <a:endParaRPr lang="en-US" altLang="ko-KR" sz="980" dirty="0">
              <a:solidFill>
                <a:schemeClr val="tx1"/>
              </a:solidFill>
            </a:endParaRPr>
          </a:p>
          <a:p>
            <a:endParaRPr lang="en-US" altLang="ko-KR" sz="980" dirty="0" smtClean="0">
              <a:solidFill>
                <a:schemeClr val="tx1"/>
              </a:solidFill>
            </a:endParaRPr>
          </a:p>
          <a:p>
            <a:r>
              <a:rPr lang="ko-KR" altLang="en-US" sz="980" b="1" dirty="0" smtClean="0">
                <a:solidFill>
                  <a:schemeClr val="tx1"/>
                </a:solidFill>
              </a:rPr>
              <a:t> </a:t>
            </a:r>
            <a:r>
              <a:rPr lang="en-US" altLang="ko-KR" sz="980" b="1" dirty="0">
                <a:solidFill>
                  <a:schemeClr val="tx1"/>
                </a:solidFill>
              </a:rPr>
              <a:t>[3</a:t>
            </a:r>
            <a:r>
              <a:rPr lang="en-US" altLang="ko-KR" sz="980" b="1" dirty="0" smtClean="0">
                <a:solidFill>
                  <a:schemeClr val="tx1"/>
                </a:solidFill>
              </a:rPr>
              <a:t>]</a:t>
            </a:r>
            <a:r>
              <a:rPr lang="en-US" altLang="ko-KR" sz="98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8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980" b="1" dirty="0" smtClean="0">
                <a:solidFill>
                  <a:schemeClr val="tx1"/>
                </a:solidFill>
              </a:rPr>
              <a:t>/</a:t>
            </a:r>
            <a:r>
              <a:rPr lang="ko-KR" altLang="en-US" sz="980" b="1" dirty="0" smtClean="0">
                <a:solidFill>
                  <a:schemeClr val="tx1"/>
                </a:solidFill>
              </a:rPr>
              <a:t>비밀번호 찾기 </a:t>
            </a:r>
            <a:r>
              <a:rPr lang="ko-KR" altLang="en-US" sz="980" b="1" dirty="0">
                <a:solidFill>
                  <a:schemeClr val="tx1"/>
                </a:solidFill>
              </a:rPr>
              <a:t>및 </a:t>
            </a:r>
            <a:r>
              <a:rPr lang="ko-KR" altLang="en-US" sz="980" b="1" dirty="0" smtClean="0">
                <a:solidFill>
                  <a:schemeClr val="tx1"/>
                </a:solidFill>
              </a:rPr>
              <a:t>회원가입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</a:rPr>
              <a:t>아이디</a:t>
            </a:r>
            <a:r>
              <a:rPr lang="en-US" altLang="ko-KR" sz="980" dirty="0" smtClean="0">
                <a:solidFill>
                  <a:schemeClr val="tx1"/>
                </a:solidFill>
              </a:rPr>
              <a:t>/</a:t>
            </a:r>
            <a:r>
              <a:rPr lang="ko-KR" altLang="en-US" sz="980" dirty="0" smtClean="0">
                <a:solidFill>
                  <a:schemeClr val="tx1"/>
                </a:solidFill>
              </a:rPr>
              <a:t>비밀번호 찾기 클릭 시 해당 페이지 이동</a:t>
            </a:r>
            <a:endParaRPr lang="en-US" altLang="ko-KR" sz="98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>
                <a:solidFill>
                  <a:schemeClr val="tx1"/>
                </a:solidFill>
              </a:rPr>
              <a:t>회원가입 클릭 시 해당 </a:t>
            </a:r>
            <a:r>
              <a:rPr lang="ko-KR" altLang="en-US" sz="980" dirty="0">
                <a:solidFill>
                  <a:schemeClr val="tx1"/>
                </a:solidFill>
              </a:rPr>
              <a:t>페이지로 이동</a:t>
            </a:r>
            <a:endParaRPr lang="en-US" altLang="ko-KR" sz="980" dirty="0">
              <a:solidFill>
                <a:schemeClr val="tx1"/>
              </a:solidFill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68" r="4269"/>
          <a:stretch/>
        </p:blipFill>
        <p:spPr>
          <a:xfrm>
            <a:off x="0" y="428367"/>
            <a:ext cx="7694141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559" y="428367"/>
            <a:ext cx="221785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로그아웃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마이페이지</a:t>
            </a:r>
            <a:r>
              <a:rPr lang="ko-KR" altLang="en-US" sz="1000" b="1" dirty="0"/>
              <a:t> </a:t>
            </a:r>
            <a:r>
              <a:rPr lang="en-US" altLang="ko-KR" sz="1000" b="1" dirty="0" smtClean="0"/>
              <a:t>| </a:t>
            </a:r>
            <a:r>
              <a:rPr lang="ko-KR" altLang="en-US" sz="1000" b="1" dirty="0" err="1" smtClean="0"/>
              <a:t>즐겨찾기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405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296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85402" y="1361925"/>
            <a:ext cx="1960493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(1024px</a:t>
            </a:r>
            <a:r>
              <a:rPr lang="ko-KR" altLang="en-US" sz="1400" b="1" dirty="0">
                <a:solidFill>
                  <a:schemeClr val="tx1"/>
                </a:solidFill>
              </a:rPr>
              <a:t>이상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1444" y="2912105"/>
            <a:ext cx="587933" cy="1232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본문</a:t>
            </a:r>
            <a:r>
              <a:rPr lang="en-US" altLang="ko-KR" sz="1050" b="1" dirty="0">
                <a:solidFill>
                  <a:schemeClr val="tx1"/>
                </a:solidFill>
              </a:rPr>
              <a:t>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4970" y="2912105"/>
            <a:ext cx="587935" cy="1232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본문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1443" y="5555209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footer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98497" y="2905007"/>
            <a:ext cx="587935" cy="1232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본문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3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951443" y="2462830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51443" y="2015319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51443" y="5121758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본문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3</a:t>
            </a:r>
            <a:endParaRPr lang="ko-KR" altLang="en-US" sz="1050" dirty="0"/>
          </a:p>
        </p:txBody>
      </p:sp>
      <p:sp>
        <p:nvSpPr>
          <p:cNvPr id="12" name="직사각형 11"/>
          <p:cNvSpPr/>
          <p:nvPr/>
        </p:nvSpPr>
        <p:spPr>
          <a:xfrm>
            <a:off x="3951443" y="4689143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본문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2</a:t>
            </a:r>
            <a:endParaRPr lang="en-US" altLang="ko-KR" sz="105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1443" y="4256528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</a:rPr>
              <a:t>본문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82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나의 정보 수정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68770" y="316246"/>
            <a:ext cx="2107721" cy="416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마이 페이지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메인화면에서 마이 페이지 클릭 시 혹은 우측 상단 사람 이미지 클릭 시 이동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r>
              <a:rPr lang="en-US" altLang="ko-KR" sz="980" b="1" dirty="0" smtClean="0"/>
              <a:t>[2] </a:t>
            </a:r>
            <a:r>
              <a:rPr lang="ko-KR" altLang="en-US" sz="980" b="1" dirty="0" smtClean="0"/>
              <a:t>나의 정보수정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나의 정보 수정 페이지로 이동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r>
              <a:rPr lang="en-US" altLang="ko-KR" sz="980" b="1" dirty="0" smtClean="0"/>
              <a:t>[3] </a:t>
            </a:r>
            <a:r>
              <a:rPr lang="ko-KR" altLang="en-US" sz="980" b="1" dirty="0" smtClean="0"/>
              <a:t>나의 활동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나의 활동 페이지로 이동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b="1" dirty="0"/>
          </a:p>
          <a:p>
            <a:r>
              <a:rPr lang="en-US" altLang="ko-KR" sz="980" b="1" dirty="0" smtClean="0"/>
              <a:t>[4] </a:t>
            </a:r>
            <a:r>
              <a:rPr lang="ko-KR" altLang="en-US" sz="980" b="1" dirty="0" smtClean="0"/>
              <a:t>비밀번호 확인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나의 정보 수정 클릭 시 페이지에 들어가기 전에 비밀번호 입력 필요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b="1" dirty="0"/>
          </a:p>
          <a:p>
            <a:r>
              <a:rPr lang="en-US" altLang="ko-KR" sz="980" b="1" dirty="0" smtClean="0"/>
              <a:t>[5] </a:t>
            </a:r>
            <a:r>
              <a:rPr lang="ko-KR" altLang="en-US" sz="980" b="1" dirty="0" smtClean="0"/>
              <a:t>다음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비밀번호가 일치할 경우 나의 정보 수정 페이지로 이동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 smtClean="0"/>
              <a:t>[6] </a:t>
            </a:r>
            <a:r>
              <a:rPr lang="ko-KR" altLang="en-US" sz="980" b="1" dirty="0" smtClean="0"/>
              <a:t>팝업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비밀번호가 일치하지 않을 경우 일치하지 않았다는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노출</a:t>
            </a:r>
            <a:endParaRPr lang="ko-KR" altLang="en-US" sz="98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3" y="534795"/>
            <a:ext cx="5792008" cy="5753903"/>
          </a:xfrm>
          <a:prstGeom prst="rect">
            <a:avLst/>
          </a:prstGeom>
        </p:spPr>
      </p:pic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073923" y="1812521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1073924" y="2156548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240878" y="2592939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1073924" y="115850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3440779" y="2265367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53" y="691114"/>
            <a:ext cx="1028701" cy="623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47" y="1840429"/>
            <a:ext cx="1371124" cy="788740"/>
          </a:xfrm>
          <a:prstGeom prst="rect">
            <a:avLst/>
          </a:prstGeom>
        </p:spPr>
      </p:pic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579625" y="1872299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437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나의 정보 수정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675598" y="2381359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691351" y="2009088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691347" y="2724707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899618" y="2009088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2691351" y="1558566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2691346" y="3176458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5432564" y="5976391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1" name="Oval 5"/>
          <p:cNvSpPr>
            <a:spLocks noChangeArrowheads="1"/>
          </p:cNvSpPr>
          <p:nvPr/>
        </p:nvSpPr>
        <p:spPr bwMode="auto">
          <a:xfrm>
            <a:off x="2691345" y="3660724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810099" y="5976391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65327" y="302978"/>
            <a:ext cx="2107721" cy="642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이름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회원 이름 출력</a:t>
            </a:r>
            <a:r>
              <a:rPr lang="en-US" altLang="ko-KR" sz="980" dirty="0" smtClean="0"/>
              <a:t>(</a:t>
            </a:r>
            <a:r>
              <a:rPr lang="ko-KR" altLang="en-US" sz="980" dirty="0" smtClean="0"/>
              <a:t>변경 불가</a:t>
            </a:r>
            <a:r>
              <a:rPr lang="en-US" altLang="ko-KR" sz="980" dirty="0" smtClean="0"/>
              <a:t>)</a:t>
            </a:r>
          </a:p>
          <a:p>
            <a:endParaRPr lang="en-US" altLang="ko-KR" sz="980" b="1" dirty="0"/>
          </a:p>
          <a:p>
            <a:r>
              <a:rPr lang="en-US" altLang="ko-KR" sz="980" b="1" dirty="0" smtClean="0"/>
              <a:t>[2] </a:t>
            </a:r>
            <a:r>
              <a:rPr lang="ko-KR" altLang="en-US" sz="980" b="1" dirty="0" smtClean="0"/>
              <a:t>닉네임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기존 닉네임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닉네임 변경 희망 시 변경하고자 하는 닉네임 입력</a:t>
            </a:r>
            <a:endParaRPr lang="en-US" altLang="ko-KR" sz="980" dirty="0" smtClean="0"/>
          </a:p>
          <a:p>
            <a:endParaRPr lang="en-US" altLang="ko-KR" sz="980" dirty="0" smtClean="0"/>
          </a:p>
          <a:p>
            <a:r>
              <a:rPr lang="en-US" altLang="ko-KR" sz="980" b="1" dirty="0" smtClean="0"/>
              <a:t>[3] </a:t>
            </a:r>
            <a:r>
              <a:rPr lang="ko-KR" altLang="en-US" sz="980" b="1" dirty="0" smtClean="0"/>
              <a:t>중복 확인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닉네임 중복 확인 필수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중복일 경우 중복된 닉네임이 있다고 메시지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중복 없을 경우 중복된 닉네임이 없다고 메시지 출력</a:t>
            </a:r>
            <a:endParaRPr lang="en-US" altLang="ko-KR" sz="980" dirty="0" smtClean="0"/>
          </a:p>
          <a:p>
            <a:endParaRPr lang="en-US" altLang="ko-KR" sz="980" b="1" dirty="0"/>
          </a:p>
          <a:p>
            <a:r>
              <a:rPr lang="en-US" altLang="ko-KR" sz="980" b="1" dirty="0" smtClean="0"/>
              <a:t>[4] </a:t>
            </a:r>
            <a:r>
              <a:rPr lang="ko-KR" altLang="en-US" sz="980" b="1" dirty="0" smtClean="0"/>
              <a:t>아이디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회원 아이디 출력</a:t>
            </a:r>
            <a:r>
              <a:rPr lang="en-US" altLang="ko-KR" sz="980" dirty="0" smtClean="0"/>
              <a:t>(</a:t>
            </a:r>
            <a:r>
              <a:rPr lang="ko-KR" altLang="en-US" sz="980" dirty="0" smtClean="0"/>
              <a:t>변경 불가</a:t>
            </a:r>
            <a:r>
              <a:rPr lang="en-US" altLang="ko-KR" sz="980" dirty="0" smtClean="0"/>
              <a:t>)</a:t>
            </a:r>
          </a:p>
          <a:p>
            <a:endParaRPr lang="en-US" altLang="ko-KR" sz="980" b="1" dirty="0"/>
          </a:p>
          <a:p>
            <a:r>
              <a:rPr lang="en-US" altLang="ko-KR" sz="980" b="1" dirty="0" smtClean="0"/>
              <a:t>[5] </a:t>
            </a:r>
            <a:r>
              <a:rPr lang="ko-KR" altLang="en-US" sz="980" b="1" dirty="0" smtClean="0"/>
              <a:t>비밀 번호 변경 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비밀번호 변경 희망 시 변경하고자 하는 비밀번호 입력</a:t>
            </a:r>
            <a:endParaRPr lang="en-US" altLang="ko-KR" sz="980" dirty="0" smtClean="0"/>
          </a:p>
          <a:p>
            <a:endParaRPr lang="en-US" altLang="ko-KR" sz="980" b="1" dirty="0"/>
          </a:p>
          <a:p>
            <a:r>
              <a:rPr lang="en-US" altLang="ko-KR" sz="980" b="1" dirty="0" smtClean="0"/>
              <a:t>[6] </a:t>
            </a:r>
            <a:r>
              <a:rPr lang="ko-KR" altLang="en-US" sz="980" b="1" dirty="0" smtClean="0"/>
              <a:t>비밀 번호 변경 확인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변경하고자 하는 비밀 번호와 일치할 경우 일치합니다 메시지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일치하지 않을 경우 일치하지 않습니다 메시지 출력</a:t>
            </a:r>
            <a:endParaRPr lang="en-US" altLang="ko-KR" sz="980" dirty="0" smtClean="0"/>
          </a:p>
          <a:p>
            <a:endParaRPr lang="en-US" altLang="ko-KR" sz="980" dirty="0"/>
          </a:p>
          <a:p>
            <a:r>
              <a:rPr lang="en-US" altLang="ko-KR" sz="980" b="1" dirty="0" smtClean="0"/>
              <a:t>[7] </a:t>
            </a:r>
            <a:r>
              <a:rPr lang="ko-KR" altLang="en-US" sz="980" b="1" dirty="0" smtClean="0"/>
              <a:t>휴대전화 번호</a:t>
            </a:r>
            <a:r>
              <a:rPr lang="ko-KR" altLang="en-US" sz="980" dirty="0" smtClean="0"/>
              <a:t>      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회원 전화번호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 smtClean="0"/>
              <a:t>[8] </a:t>
            </a:r>
            <a:r>
              <a:rPr lang="ko-KR" altLang="en-US" sz="980" b="1" dirty="0" smtClean="0"/>
              <a:t>수정 완료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수정한 값이 있을 경우 수정되었다는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수정한 값이 없을 경우 수정한 값이 없다는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출력</a:t>
            </a:r>
            <a:endParaRPr lang="en-US" altLang="ko-KR" sz="980" dirty="0" smtClean="0"/>
          </a:p>
          <a:p>
            <a:endParaRPr lang="en-US" altLang="ko-KR" sz="980" dirty="0" smtClean="0"/>
          </a:p>
          <a:p>
            <a:r>
              <a:rPr lang="en-US" altLang="ko-KR" sz="980" b="1" dirty="0" smtClean="0"/>
              <a:t>[9] </a:t>
            </a:r>
            <a:r>
              <a:rPr lang="ko-KR" altLang="en-US" sz="980" b="1" dirty="0" smtClean="0"/>
              <a:t>탈퇴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탈퇴 사유 </a:t>
            </a:r>
            <a:r>
              <a:rPr lang="ko-KR" altLang="en-US" sz="980" dirty="0" err="1" smtClean="0"/>
              <a:t>선택페이지</a:t>
            </a:r>
            <a:r>
              <a:rPr lang="ko-KR" altLang="en-US" sz="980" dirty="0" smtClean="0"/>
              <a:t> 이동</a:t>
            </a:r>
            <a:endParaRPr lang="ko-KR" altLang="en-US" sz="98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4965" r="4065"/>
          <a:stretch/>
        </p:blipFill>
        <p:spPr>
          <a:xfrm>
            <a:off x="241467" y="340472"/>
            <a:ext cx="7479958" cy="6517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26" y="1993870"/>
            <a:ext cx="1298967" cy="7749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26" y="3031577"/>
            <a:ext cx="1303463" cy="7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4" y="464527"/>
            <a:ext cx="6227565" cy="606807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smtClean="0"/>
              <a:t>탈퇴</a:t>
            </a:r>
            <a:endParaRPr lang="ko-KR" altLang="en-US" dirty="0"/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3172925" y="1192102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6879" y="316246"/>
            <a:ext cx="2107721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980" dirty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탈퇴 사유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나의 정보 수정에서 탈퇴를 누르면 탈퇴 사유 페이지로 이동</a:t>
            </a:r>
            <a:endParaRPr lang="en-US" altLang="ko-KR" sz="980" dirty="0" smtClean="0"/>
          </a:p>
          <a:p>
            <a:endParaRPr lang="en-US" altLang="ko-KR" sz="980" dirty="0"/>
          </a:p>
          <a:p>
            <a:r>
              <a:rPr lang="en-US" altLang="ko-KR" sz="980" b="1" dirty="0" smtClean="0"/>
              <a:t>[2] </a:t>
            </a:r>
            <a:r>
              <a:rPr lang="ko-KR" altLang="en-US" sz="980" b="1" dirty="0" smtClean="0"/>
              <a:t>탈퇴 사유 선택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탈퇴 사유 중 하나를 체크 박스를 이용해 선택</a:t>
            </a:r>
            <a:endParaRPr lang="en-US" altLang="ko-KR" sz="980" dirty="0" smtClean="0"/>
          </a:p>
          <a:p>
            <a:endParaRPr lang="en-US" altLang="ko-KR" sz="980" dirty="0" smtClean="0"/>
          </a:p>
          <a:p>
            <a:r>
              <a:rPr lang="en-US" altLang="ko-KR" sz="980" b="1" dirty="0" smtClean="0"/>
              <a:t>[3] </a:t>
            </a:r>
            <a:r>
              <a:rPr lang="ko-KR" altLang="en-US" sz="980" b="1" dirty="0" smtClean="0"/>
              <a:t>불편 사항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탈퇴 사유 중 </a:t>
            </a:r>
            <a:r>
              <a:rPr lang="en-US" altLang="ko-KR" sz="980" dirty="0" smtClean="0"/>
              <a:t>‘</a:t>
            </a:r>
            <a:r>
              <a:rPr lang="ko-KR" altLang="en-US" sz="980" dirty="0" smtClean="0"/>
              <a:t>사이트 이용 시 불편 사항</a:t>
            </a:r>
            <a:r>
              <a:rPr lang="en-US" altLang="ko-KR" sz="980" dirty="0" smtClean="0"/>
              <a:t>’</a:t>
            </a:r>
            <a:r>
              <a:rPr lang="ko-KR" altLang="en-US" sz="980" dirty="0" smtClean="0"/>
              <a:t> 체크 시 </a:t>
            </a:r>
            <a:r>
              <a:rPr lang="ko-KR" altLang="en-US" sz="980" dirty="0" err="1" smtClean="0"/>
              <a:t>입력창에</a:t>
            </a:r>
            <a:r>
              <a:rPr lang="ko-KR" altLang="en-US" sz="980" dirty="0" smtClean="0"/>
              <a:t> 상세 내용 작성 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r>
              <a:rPr lang="en-US" altLang="ko-KR" sz="980" b="1" dirty="0" smtClean="0"/>
              <a:t>[4] </a:t>
            </a:r>
            <a:r>
              <a:rPr lang="ko-KR" altLang="en-US" sz="980" b="1" dirty="0" smtClean="0"/>
              <a:t>기타 사항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탈퇴 사유에 존재하지 않은 탈퇴 사유를 직접 작성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 smtClean="0"/>
          </a:p>
          <a:p>
            <a:r>
              <a:rPr lang="en-US" altLang="ko-KR" sz="980" b="1" dirty="0" smtClean="0"/>
              <a:t>[5] </a:t>
            </a:r>
            <a:r>
              <a:rPr lang="ko-KR" altLang="en-US" sz="980" b="1" dirty="0" smtClean="0"/>
              <a:t>탈퇴 완료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</a:t>
            </a:r>
            <a:r>
              <a:rPr lang="ko-KR" altLang="en-US" sz="980" dirty="0" err="1" smtClean="0"/>
              <a:t>팝업창</a:t>
            </a:r>
            <a:r>
              <a:rPr lang="ko-KR" altLang="en-US" sz="980" dirty="0" smtClean="0"/>
              <a:t> 출력 후 탈퇴 완료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ko-KR" altLang="en-US" sz="980" dirty="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2196741" y="1941355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673638" y="259347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1591809" y="3926673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3178950" y="5681333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54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나의 활동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6" y="552048"/>
            <a:ext cx="5782482" cy="5753903"/>
          </a:xfrm>
          <a:prstGeom prst="rect">
            <a:avLst/>
          </a:prstGeom>
        </p:spPr>
      </p:pic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2413052" y="144806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3964096" y="144806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3364579" y="144806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7736" y="316246"/>
            <a:ext cx="2107721" cy="295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980" b="1" dirty="0" smtClean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작성한 게시물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회원이 작성한 게시물리스트 출력 </a:t>
            </a:r>
            <a:endParaRPr lang="en-US" altLang="ko-KR" sz="980" dirty="0" smtClean="0"/>
          </a:p>
          <a:p>
            <a:endParaRPr lang="en-US" altLang="ko-KR" sz="980" dirty="0" smtClean="0"/>
          </a:p>
          <a:p>
            <a:r>
              <a:rPr lang="en-US" altLang="ko-KR" sz="980" b="1" dirty="0" smtClean="0"/>
              <a:t>[2] </a:t>
            </a:r>
            <a:r>
              <a:rPr lang="ko-KR" altLang="en-US" sz="980" b="1" dirty="0" smtClean="0"/>
              <a:t>댓글</a:t>
            </a:r>
            <a:r>
              <a:rPr lang="ko-KR" altLang="en-US" sz="980" dirty="0" smtClean="0"/>
              <a:t>      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회원이 작성한 댓글 리스트 출력</a:t>
            </a:r>
            <a:endParaRPr lang="en-US" altLang="ko-KR" sz="980" dirty="0" smtClean="0"/>
          </a:p>
          <a:p>
            <a:endParaRPr lang="en-US" altLang="ko-KR" sz="980" dirty="0" smtClean="0"/>
          </a:p>
          <a:p>
            <a:r>
              <a:rPr lang="en-US" altLang="ko-KR" sz="980" b="1" dirty="0" smtClean="0"/>
              <a:t>[3] </a:t>
            </a:r>
            <a:r>
              <a:rPr lang="ko-KR" altLang="en-US" sz="980" b="1" dirty="0" smtClean="0"/>
              <a:t>리뷰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회원이 작성한 리뷰 리스트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endParaRPr lang="en-US" altLang="ko-KR" sz="980" dirty="0"/>
          </a:p>
          <a:p>
            <a:r>
              <a:rPr lang="en-US" altLang="ko-KR" sz="980" b="1" dirty="0" smtClean="0"/>
              <a:t>[4] </a:t>
            </a:r>
            <a:r>
              <a:rPr lang="ko-KR" altLang="en-US" sz="980" b="1" dirty="0" smtClean="0"/>
              <a:t>작성 </a:t>
            </a:r>
            <a:r>
              <a:rPr lang="ko-KR" altLang="en-US" sz="980" b="1" dirty="0" err="1" smtClean="0"/>
              <a:t>게시글</a:t>
            </a:r>
            <a:r>
              <a:rPr lang="ko-KR" altLang="en-US" sz="980" b="1" dirty="0" smtClean="0"/>
              <a:t> 내용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/>
              <a:t>클릭 시 회원이 </a:t>
            </a:r>
            <a:r>
              <a:rPr lang="ko-KR" altLang="en-US" sz="980" dirty="0" smtClean="0"/>
              <a:t>작성한 </a:t>
            </a:r>
            <a:r>
              <a:rPr lang="ko-KR" altLang="en-US" sz="980" dirty="0" err="1" smtClean="0"/>
              <a:t>게시글</a:t>
            </a:r>
            <a:r>
              <a:rPr lang="ko-KR" altLang="en-US" sz="980" dirty="0" smtClean="0"/>
              <a:t> 내용 페이지로 이동</a:t>
            </a:r>
            <a:endParaRPr lang="en-US" altLang="ko-KR" sz="980" dirty="0"/>
          </a:p>
          <a:p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ko-KR" altLang="en-US" sz="98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67" y="642664"/>
            <a:ext cx="1045706" cy="634201"/>
          </a:xfrm>
          <a:prstGeom prst="rect">
            <a:avLst/>
          </a:prstGeom>
        </p:spPr>
      </p:pic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2757253" y="2012352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592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나의 활동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7" y="401054"/>
            <a:ext cx="5687219" cy="6211167"/>
          </a:xfrm>
          <a:prstGeom prst="rect">
            <a:avLst/>
          </a:prstGeom>
        </p:spPr>
      </p:pic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498864" y="190552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5327" y="316246"/>
            <a:ext cx="2107721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작성 댓글 내용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회원이 작성한 댓글과 날짜</a:t>
            </a:r>
            <a:r>
              <a:rPr lang="en-US" altLang="ko-KR" sz="980" dirty="0" smtClean="0"/>
              <a:t>,</a:t>
            </a:r>
            <a:r>
              <a:rPr lang="ko-KR" altLang="en-US" sz="980" dirty="0" smtClean="0"/>
              <a:t> </a:t>
            </a:r>
            <a:r>
              <a:rPr lang="ko-KR" altLang="en-US" sz="980" dirty="0" err="1" smtClean="0"/>
              <a:t>게시글</a:t>
            </a:r>
            <a:r>
              <a:rPr lang="ko-KR" altLang="en-US" sz="980" dirty="0" smtClean="0"/>
              <a:t> 제목 출력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해당 </a:t>
            </a:r>
            <a:r>
              <a:rPr lang="ko-KR" altLang="en-US" sz="980" dirty="0" err="1" smtClean="0"/>
              <a:t>게시글</a:t>
            </a:r>
            <a:r>
              <a:rPr lang="ko-KR" altLang="en-US" sz="980" dirty="0" smtClean="0"/>
              <a:t> 내용 페이지로 이동</a:t>
            </a:r>
            <a:r>
              <a:rPr lang="en-US" altLang="ko-KR" sz="980" dirty="0" smtClean="0"/>
              <a:t>, </a:t>
            </a:r>
            <a:r>
              <a:rPr lang="ko-KR" altLang="en-US" sz="980" dirty="0" smtClean="0"/>
              <a:t>댓글 수정</a:t>
            </a:r>
            <a:r>
              <a:rPr lang="en-US" altLang="ko-KR" sz="980" dirty="0" smtClean="0"/>
              <a:t>/</a:t>
            </a:r>
            <a:r>
              <a:rPr lang="ko-KR" altLang="en-US" sz="980" dirty="0" smtClean="0"/>
              <a:t>삭제 가능</a:t>
            </a:r>
            <a:endParaRPr lang="en-US" altLang="ko-KR" sz="980" dirty="0"/>
          </a:p>
          <a:p>
            <a:pPr marL="342900" indent="-342900">
              <a:buFont typeface="+mj-lt"/>
              <a:buAutoNum type="arabicPeriod"/>
            </a:pPr>
            <a:endParaRPr lang="en-US" altLang="ko-KR" sz="1200" dirty="0" smtClean="0"/>
          </a:p>
          <a:p>
            <a:pPr marL="342900" indent="-342900">
              <a:buFont typeface="+mj-lt"/>
              <a:buAutoNum type="arabicPeriod"/>
            </a:pP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43" y="531598"/>
            <a:ext cx="1045706" cy="6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나의 활동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8" y="517280"/>
            <a:ext cx="5744377" cy="5668166"/>
          </a:xfrm>
          <a:prstGeom prst="rect">
            <a:avLst/>
          </a:prstGeom>
        </p:spPr>
      </p:pic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719844" y="1920760"/>
            <a:ext cx="163657" cy="156502"/>
          </a:xfrm>
          <a:prstGeom prst="ellipse">
            <a:avLst/>
          </a:prstGeom>
          <a:solidFill>
            <a:srgbClr val="FF3300"/>
          </a:solidFill>
          <a:ln w="254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1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5327" y="322936"/>
            <a:ext cx="2107721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r>
              <a:rPr lang="en-US" altLang="ko-KR" sz="980" b="1" dirty="0" smtClean="0"/>
              <a:t>[1] </a:t>
            </a:r>
            <a:r>
              <a:rPr lang="ko-KR" altLang="en-US" sz="980" b="1" dirty="0" smtClean="0"/>
              <a:t>작성한 리뷰 내용</a:t>
            </a:r>
            <a:endParaRPr lang="en-US" altLang="ko-KR" sz="1000" b="1" dirty="0"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회원이 작성한 리뷰 내용과 작성일</a:t>
            </a:r>
            <a:r>
              <a:rPr lang="en-US" altLang="ko-KR" sz="980" dirty="0" smtClean="0"/>
              <a:t>,</a:t>
            </a:r>
            <a:r>
              <a:rPr lang="ko-KR" altLang="en-US" sz="980" dirty="0" smtClean="0"/>
              <a:t> </a:t>
            </a:r>
            <a:r>
              <a:rPr lang="ko-KR" altLang="en-US" sz="980" dirty="0" err="1" smtClean="0"/>
              <a:t>별점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err="1" smtClean="0"/>
              <a:t>마이페이지에서</a:t>
            </a:r>
            <a:r>
              <a:rPr lang="ko-KR" altLang="en-US" sz="980" dirty="0" smtClean="0"/>
              <a:t> </a:t>
            </a:r>
            <a:r>
              <a:rPr lang="ko-KR" altLang="en-US" sz="980" dirty="0" err="1" smtClean="0"/>
              <a:t>별점</a:t>
            </a:r>
            <a:r>
              <a:rPr lang="ko-KR" altLang="en-US" sz="980" dirty="0" smtClean="0"/>
              <a:t> 변경 불가</a:t>
            </a:r>
            <a:endParaRPr lang="en-US" altLang="ko-KR" sz="980" dirty="0" smtClean="0"/>
          </a:p>
          <a:p>
            <a:pPr marL="171450" indent="-171450">
              <a:buFontTx/>
              <a:buChar char="-"/>
            </a:pPr>
            <a:r>
              <a:rPr lang="ko-KR" altLang="en-US" sz="980" dirty="0" smtClean="0"/>
              <a:t>클릭 시 운동시설 상세페이지로 이동</a:t>
            </a:r>
            <a:r>
              <a:rPr lang="en-US" altLang="ko-KR" sz="980" dirty="0"/>
              <a:t> </a:t>
            </a:r>
            <a:r>
              <a:rPr lang="en-US" altLang="ko-KR" sz="980" dirty="0" smtClean="0"/>
              <a:t>-&gt; </a:t>
            </a:r>
            <a:r>
              <a:rPr lang="ko-KR" altLang="en-US" sz="980" dirty="0" smtClean="0"/>
              <a:t>리뷰 확인 가능</a:t>
            </a:r>
            <a:r>
              <a:rPr lang="en-US" altLang="ko-KR" sz="980" dirty="0" smtClean="0"/>
              <a:t>, </a:t>
            </a:r>
            <a:r>
              <a:rPr lang="ko-KR" altLang="en-US" sz="980" dirty="0" smtClean="0"/>
              <a:t>수정</a:t>
            </a:r>
            <a:r>
              <a:rPr lang="en-US" altLang="ko-KR" sz="980" dirty="0" smtClean="0"/>
              <a:t>/</a:t>
            </a:r>
            <a:r>
              <a:rPr lang="ko-KR" altLang="en-US" sz="980" dirty="0" smtClean="0"/>
              <a:t>삭제 가능</a:t>
            </a: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980" dirty="0"/>
          </a:p>
          <a:p>
            <a:pPr marL="342900" indent="-342900">
              <a:buFont typeface="+mj-lt"/>
              <a:buAutoNum type="arabicPeriod"/>
            </a:pPr>
            <a:endParaRPr lang="en-US" altLang="ko-KR" sz="980" dirty="0" smtClean="0"/>
          </a:p>
          <a:p>
            <a:pPr marL="342900" indent="-342900">
              <a:buFont typeface="+mj-lt"/>
              <a:buAutoNum type="arabicPeriod"/>
            </a:pPr>
            <a:endParaRPr lang="ko-KR" altLang="en-US" sz="98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43" y="655244"/>
            <a:ext cx="1022746" cy="6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892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16246"/>
            <a:ext cx="7694137" cy="6532907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ID/PW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이메일을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아이디의 이름과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전화번호가 회원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존재할 시 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존재하는 회원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없을 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(8-4)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 출력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비밀번호의 아이디를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비밀번호의 이름을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비밀번호의 이메일을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찾고자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하는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비밀번호의 아이디와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이메일이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회원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에 존재할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시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(8-6)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팝업을 출력 후 이메일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인증 번호 확인 창에서 확인 후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일치하면 비밀번호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재설정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페이지로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존재하는 회원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DB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가 없을 시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(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8-5)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팝업을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[8-1]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이름을 입력하지 않고 완료를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눌렀을 때 팝업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[8-2]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이름만 입력하고 완료를 눌렀을 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때 팝업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[8-3]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아이디를 입력하지 않고 완료를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눌렀을 때 팝업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89463" y="218190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89463" y="281924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2225" y="3053242"/>
            <a:ext cx="279753" cy="2995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12225" y="1578669"/>
            <a:ext cx="291998" cy="303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12224" y="5051174"/>
            <a:ext cx="279753" cy="2995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48682" y="2181904"/>
            <a:ext cx="279753" cy="2995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8-4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48682" y="5285174"/>
            <a:ext cx="279753" cy="2995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8-6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9463" y="460019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589463" y="520095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89463" y="579105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30620" y="3465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430620" y="638368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52514" y="4054383"/>
            <a:ext cx="279753" cy="2995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8-5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23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5"/>
            <a:ext cx="7652951" cy="554909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아이디 찾기 완료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찾고자 하는 아이디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로그인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비밀번호 찾기 페이지로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7" name="타원 6"/>
          <p:cNvSpPr/>
          <p:nvPr/>
        </p:nvSpPr>
        <p:spPr>
          <a:xfrm>
            <a:off x="2778933" y="3582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78933" y="46188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59917" y="461884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18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5"/>
            <a:ext cx="7685903" cy="541728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이메일 인증 코드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코드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 완료 후 발송되는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코드를 입력하는 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코드가 올바르게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입력될 시 완료를 눌러 비밀번호   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재설정 창으로 이동 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발송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인증코드와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인증코드가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다를 시 팝업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803647" y="3465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37586" y="457948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74722" y="243352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8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003578" y="5654426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64776" y="549792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003578" y="1283698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64776" y="112720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1003579" y="237698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64776" y="2220490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003579" y="340360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64776" y="324711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003579" y="447129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64776" y="431480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716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6"/>
            <a:ext cx="7702378" cy="577850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새로운 비밀번호 설정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새로운 비밀번호 입력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새로 쓸 비밀번호를 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재입력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번에서 입력한 비밀번호를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재입력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주의사항에 위반되지 않으면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눌러 재설정 완료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주의사항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비밀번호를 입력할 때 지켜야할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제약사항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제약사항을 지키지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않았을 시 팝업 노출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0576" y="247729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0576" y="3348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93366" y="430168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83182" y="248112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83182" y="334870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8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비밀번호 재설정 완료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재설정 완료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재설정이 완료되었다는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메시지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하기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로그인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6"/>
            <a:ext cx="7685903" cy="495300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745981" y="255874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55647" y="359105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6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 서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3115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캘린더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414313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53115" y="5162341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414313" y="5005843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22334" y="373447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게시판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83531" y="3577979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753115" y="964172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운동 시설 검색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414313" y="807674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434104" y="959803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5095302" y="803305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434104" y="2303796"/>
            <a:ext cx="4185973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095302" y="214729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434104" y="3734476"/>
            <a:ext cx="4185973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5095302" y="3577978"/>
            <a:ext cx="847858" cy="780785"/>
          </a:xfrm>
          <a:prstGeom prst="ellipse">
            <a:avLst/>
          </a:prstGeom>
          <a:solidFill>
            <a:srgbClr val="FF3300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7324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710" y="316246"/>
            <a:ext cx="8280851" cy="654175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회원 계정 관리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1670457" y="2188295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329484" y="5711000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계정 관리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계정 리스트 화면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탈퇴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회원을 강제로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탈퇴시킴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아이디로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닉네임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카테고리를 먼저 설정한 후 검색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탈퇴 버튼 클릭 시 확인하는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 강제 탈퇴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아니오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 상태 유지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546360" y="2926096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52" y="1251369"/>
            <a:ext cx="1668290" cy="1069761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665348" y="1251369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83" y="514727"/>
            <a:ext cx="2228852" cy="4064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59" y="463754"/>
            <a:ext cx="1096474" cy="6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게시물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하단 하위 카테고리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관리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카테고리와 상관없이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등록순으로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배정된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게시번호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순으로 전체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리스트가 화면에 출력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제목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내용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삭제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회원이 작성한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작성자로 검색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작성자 중 카테고리를 선택해 해당 카테고리 내에서 검색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[6]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 버튼 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아니오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 상태 유지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123" y="316244"/>
            <a:ext cx="8303739" cy="654175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298328" y="215534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53203" y="2588345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65190" y="3083129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99677" y="2997790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64962" y="5642898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89384" y="1242037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6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29" y="543269"/>
            <a:ext cx="1942328" cy="471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7" y="432849"/>
            <a:ext cx="1141970" cy="6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해당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게시글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삭제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삭제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댓글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삭제 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댓글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아니오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 상태 유지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4"/>
            <a:ext cx="7652951" cy="71801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328520" y="4272468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72857" y="5567996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4544" y="1047354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02" y="524186"/>
            <a:ext cx="1909376" cy="3152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7" y="432849"/>
            <a:ext cx="1125495" cy="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댓글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등록순으로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배정된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댓글번호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순으로 전체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댓글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리스트가 화면에 출력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내용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내용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댓글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댓글 내용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작성자로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댓글 내용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작성자 카테고리 지정 후 검색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6244"/>
            <a:ext cx="7685902" cy="860533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545925" y="2394241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09352" y="2933819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658032" y="2837142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80054" y="531261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58" y="577700"/>
            <a:ext cx="1830656" cy="5096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7" y="432849"/>
            <a:ext cx="1125495" cy="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16245"/>
            <a:ext cx="7685900" cy="6858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문의글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등록순으로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배정된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문의번호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순으로 전체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문의글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리스트가 화면에 출력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답글 내용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또는 답글 내용 페이지로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답글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또는 답글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작성자로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제목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작성자 카테고리 지정 후 검색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삭제 버튼 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예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문의글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아니오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현 상태 유지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74628" y="2635256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18509" y="3203925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615344" y="3094734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04766" y="5872785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5242" y="130803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02" y="579816"/>
            <a:ext cx="2107084" cy="4646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7" y="432849"/>
            <a:ext cx="1125495" cy="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문의글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노출 후 삭제 혹은 현 상태 유지 선택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문의글에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대한 답글 작성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 후 등록 버튼 클릭 시 답글 등록 완료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5"/>
            <a:ext cx="7710616" cy="805339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345334" y="4851234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77106" y="5296334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25" y="560173"/>
            <a:ext cx="2057539" cy="4201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7" y="432849"/>
            <a:ext cx="1125495" cy="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6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16244"/>
            <a:ext cx="7669424" cy="864652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관리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등록순으로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배정된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리뷰번호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순으로 전체 리뷰 리스트가 화면에 출력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내용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운동시설 상세페이지로 이동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리뷰 확인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리뷰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리뷰 내용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</a:rPr>
              <a:t>운동시설로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리뷰 내용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운동시설 카테고리 지정 후 검색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팝업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삭제 버튼 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노출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예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해당 리뷰 삭제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아니오 클릭 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현 상태 유지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62380" y="2333545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4596" y="297433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64774" y="2848194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55337" y="543618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5859" y="1159001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95" y="566649"/>
            <a:ext cx="1935891" cy="5289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18" y="491084"/>
            <a:ext cx="1125495" cy="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8523" y="1767071"/>
            <a:ext cx="1876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fr-FR" altLang="ko-KR" sz="1600" dirty="0" smtClean="0"/>
              <a:t>Noto </a:t>
            </a:r>
            <a:r>
              <a:rPr lang="fr-FR" altLang="ko-KR" sz="1600" dirty="0"/>
              <a:t>Sans </a:t>
            </a:r>
            <a:r>
              <a:rPr lang="fr-FR" altLang="ko-KR" sz="1600" dirty="0" smtClean="0"/>
              <a:t>Korean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708" y="4518023"/>
            <a:ext cx="354157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영어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/>
            <a:r>
              <a:rPr lang="fr-FR" altLang="ko-KR" dirty="0" smtClean="0"/>
              <a:t>Noto </a:t>
            </a:r>
            <a:r>
              <a:rPr lang="fr-FR" altLang="ko-KR" dirty="0"/>
              <a:t>Sans </a:t>
            </a:r>
            <a:r>
              <a:rPr lang="fr-FR" altLang="ko-KR" dirty="0" smtClean="0"/>
              <a:t>Korean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3052" y="1214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폰트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581"/>
          <a:stretch/>
        </p:blipFill>
        <p:spPr>
          <a:xfrm>
            <a:off x="4157278" y="3403632"/>
            <a:ext cx="5191850" cy="30035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78" y="975438"/>
            <a:ext cx="4981004" cy="21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16245"/>
            <a:ext cx="7677662" cy="6858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게시물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리뷰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운동시설 상세페이지에서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리뷰를 직접 삭제하며 관리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870401" y="3529002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633" y="343196"/>
            <a:ext cx="8782050" cy="651480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운동시설 상세정보 관리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 정보 수정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관리자는 운동시설 상세페이지에서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정보를 직접 수정하며 관리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운동시설 상세정보 수정페이지로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851042" y="1592140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3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09" y="316245"/>
            <a:ext cx="7896225" cy="66770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운동시설 상세정보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운동시설 대표 사진 추가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관리자는 운동시설 상세페이지에서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대표 사진을 추가하거나 기존의 사진을 삭제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정보 수정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관리자는 운동시설 상세페이지에서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상세 정보 내용을 수정하며 관리 가능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056988" y="1902940"/>
            <a:ext cx="220585" cy="276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58563" y="6112949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7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" y="477794"/>
            <a:ext cx="6952167" cy="638020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운동시설 상세정보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시설 환경 사진 추가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관리자는 해당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운동시설의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시설 환경 사진을 추가하거나 기존의 사진을 삭제 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운동시설 상세페이지 수정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팝업창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노출 후 수정 완료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운동시설 상세페이지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수정 취소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클릭 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수정 취소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원래 내용 유지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28017" y="4926227"/>
            <a:ext cx="220585" cy="276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07926" y="6236516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444005" y="6221543"/>
            <a:ext cx="220585" cy="282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ea typeface="타이포_씨고딕 140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43" y="3667897"/>
            <a:ext cx="1415293" cy="8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3052" y="-31471"/>
            <a:ext cx="6480151" cy="62068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색상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06" y="1846124"/>
            <a:ext cx="2711877" cy="1405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10" y="4136197"/>
            <a:ext cx="2991267" cy="1419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99" y="2196371"/>
            <a:ext cx="2763263" cy="4426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2" y="711306"/>
            <a:ext cx="2695847" cy="42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003578" y="5654426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64776" y="5497928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003578" y="1283698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64776" y="112720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1003579" y="2376987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64776" y="2220490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003579" y="3403609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64776" y="3247112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003579" y="4471299"/>
            <a:ext cx="3866599" cy="467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664776" y="4314802"/>
            <a:ext cx="847858" cy="780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111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79350"/>
              </p:ext>
            </p:extLst>
          </p:nvPr>
        </p:nvGraphicFramePr>
        <p:xfrm>
          <a:off x="610801" y="1007765"/>
          <a:ext cx="8409631" cy="273827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68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8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운동시설 검색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즐겨찾기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게시판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4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회원가입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ID/PW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찾기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운동시설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검색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즐겨찾기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목록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자유게시판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정보공유방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추천글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문의하기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캘린더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96856"/>
              </p:ext>
            </p:extLst>
          </p:nvPr>
        </p:nvGraphicFramePr>
        <p:xfrm>
          <a:off x="610799" y="3969171"/>
          <a:ext cx="1712271" cy="239043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12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3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마이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6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정보 수정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활동 관리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게시글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관리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리뷰 관리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 댓글 관리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2753</TotalTime>
  <Words>3461</Words>
  <Application>Microsoft Office PowerPoint</Application>
  <PresentationFormat>A4 용지(210x297mm)</PresentationFormat>
  <Paragraphs>1158</Paragraphs>
  <Slides>64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HY헤드라인M</vt:lpstr>
      <vt:lpstr>Monotype Sorts</vt:lpstr>
      <vt:lpstr>굴림</vt:lpstr>
      <vt:lpstr>Malgun Gothic</vt:lpstr>
      <vt:lpstr>Malgun Gothic</vt:lpstr>
      <vt:lpstr>맑은 고딕 Semilight</vt:lpstr>
      <vt:lpstr>타이포_씨고딕 140</vt:lpstr>
      <vt:lpstr>Arial</vt:lpstr>
      <vt:lpstr>Bahnschrift</vt:lpstr>
      <vt:lpstr>Wingdings</vt:lpstr>
      <vt:lpstr>Office 테마</vt:lpstr>
      <vt:lpstr>화면 설계서</vt:lpstr>
      <vt:lpstr>순 서 </vt:lpstr>
      <vt:lpstr>화면배치</vt:lpstr>
      <vt:lpstr>화면배치</vt:lpstr>
      <vt:lpstr>순 서 </vt:lpstr>
      <vt:lpstr>&lt;폰트&gt;</vt:lpstr>
      <vt:lpstr>&lt;색상&gt;</vt:lpstr>
      <vt:lpstr>순 서 </vt:lpstr>
      <vt:lpstr>사이트 맵</vt:lpstr>
      <vt:lpstr>순 서 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 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392</cp:revision>
  <dcterms:created xsi:type="dcterms:W3CDTF">2017-12-19T02:35:40Z</dcterms:created>
  <dcterms:modified xsi:type="dcterms:W3CDTF">2022-08-19T08:32:40Z</dcterms:modified>
</cp:coreProperties>
</file>